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</p:sldMasterIdLst>
  <p:sldIdLst>
    <p:sldId id="256" r:id="rId3"/>
    <p:sldId id="259" r:id="rId4"/>
    <p:sldId id="257" r:id="rId5"/>
    <p:sldId id="258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【1】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704215"/>
            <a:ext cx="12192847" cy="45980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365105"/>
            <a:ext cx="12192000" cy="817117"/>
          </a:xfrm>
          <a:prstGeom prst="rect">
            <a:avLst/>
          </a:pr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spc="200" baseline="0" dirty="0">
              <a:solidFill>
                <a:schemeClr val="accent4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35" y="3893547"/>
            <a:ext cx="12192000" cy="871860"/>
          </a:xfrm>
          <a:solidFill>
            <a:srgbClr val="28A9D6"/>
          </a:solidFill>
        </p:spPr>
        <p:txBody>
          <a:bodyPr anchor="b"/>
          <a:lstStyle>
            <a:lvl1pPr algn="ctr">
              <a:defRPr sz="45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课程代码课程名称</a:t>
            </a:r>
          </a:p>
        </p:txBody>
      </p:sp>
      <p:sp>
        <p:nvSpPr>
          <p:cNvPr id="22" name="直接连接符 27"/>
          <p:cNvSpPr/>
          <p:nvPr/>
        </p:nvSpPr>
        <p:spPr>
          <a:xfrm>
            <a:off x="0" y="5441950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3" name="直接连接符 29"/>
          <p:cNvSpPr/>
          <p:nvPr/>
        </p:nvSpPr>
        <p:spPr>
          <a:xfrm>
            <a:off x="0" y="5507038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4" name="直接连接符 31"/>
          <p:cNvSpPr/>
          <p:nvPr/>
        </p:nvSpPr>
        <p:spPr>
          <a:xfrm>
            <a:off x="0" y="5573713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5" name="直接连接符 39"/>
          <p:cNvSpPr/>
          <p:nvPr/>
        </p:nvSpPr>
        <p:spPr>
          <a:xfrm>
            <a:off x="7871885" y="5441950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6" name="直接连接符 40"/>
          <p:cNvSpPr/>
          <p:nvPr/>
        </p:nvSpPr>
        <p:spPr>
          <a:xfrm>
            <a:off x="7871885" y="5507038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7" name="直接连接符 41"/>
          <p:cNvSpPr/>
          <p:nvPr/>
        </p:nvSpPr>
        <p:spPr>
          <a:xfrm>
            <a:off x="7871885" y="5573713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096000" y="5274246"/>
            <a:ext cx="6096000" cy="531018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spc="3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13" name="副标题 2"/>
          <p:cNvSpPr txBox="1"/>
          <p:nvPr/>
        </p:nvSpPr>
        <p:spPr>
          <a:xfrm>
            <a:off x="119541" y="5274246"/>
            <a:ext cx="6072471" cy="531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 spc="3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zh-CN" altLang="en-US" sz="2400" dirty="0"/>
              <a:t>主讲人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592509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【1】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704215"/>
            <a:ext cx="12192847" cy="45980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365105"/>
            <a:ext cx="12192000" cy="817117"/>
          </a:xfrm>
          <a:prstGeom prst="rect">
            <a:avLst/>
          </a:pr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pc="200" baseline="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0" y="3565252"/>
            <a:ext cx="12192000" cy="871860"/>
          </a:xfrm>
          <a:solidFill>
            <a:srgbClr val="28A9D6"/>
          </a:solidFill>
        </p:spPr>
        <p:txBody>
          <a:bodyPr anchor="b"/>
          <a:lstStyle>
            <a:lvl1pPr algn="ctr">
              <a:defRPr sz="45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课程代码课程名称</a:t>
            </a:r>
          </a:p>
        </p:txBody>
      </p:sp>
      <p:sp>
        <p:nvSpPr>
          <p:cNvPr id="22" name="直接连接符 27"/>
          <p:cNvSpPr/>
          <p:nvPr/>
        </p:nvSpPr>
        <p:spPr>
          <a:xfrm>
            <a:off x="0" y="5441950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3" name="直接连接符 29"/>
          <p:cNvSpPr/>
          <p:nvPr/>
        </p:nvSpPr>
        <p:spPr>
          <a:xfrm>
            <a:off x="0" y="5507038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4" name="直接连接符 31"/>
          <p:cNvSpPr/>
          <p:nvPr/>
        </p:nvSpPr>
        <p:spPr>
          <a:xfrm>
            <a:off x="0" y="5573713"/>
            <a:ext cx="4320117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5" name="直接连接符 39"/>
          <p:cNvSpPr/>
          <p:nvPr/>
        </p:nvSpPr>
        <p:spPr>
          <a:xfrm>
            <a:off x="7871885" y="5441950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6" name="直接连接符 40"/>
          <p:cNvSpPr/>
          <p:nvPr/>
        </p:nvSpPr>
        <p:spPr>
          <a:xfrm>
            <a:off x="7871885" y="5507038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27" name="直接连接符 41"/>
          <p:cNvSpPr/>
          <p:nvPr/>
        </p:nvSpPr>
        <p:spPr>
          <a:xfrm>
            <a:off x="7871885" y="5573713"/>
            <a:ext cx="4320116" cy="12700"/>
          </a:xfrm>
          <a:prstGeom prst="line">
            <a:avLst/>
          </a:prstGeom>
          <a:ln w="3175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096000" y="5274246"/>
            <a:ext cx="6096000" cy="531018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spc="3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13" name="副标题 2"/>
          <p:cNvSpPr txBox="1"/>
          <p:nvPr/>
        </p:nvSpPr>
        <p:spPr>
          <a:xfrm>
            <a:off x="119541" y="5274246"/>
            <a:ext cx="6072471" cy="531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 spc="3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zh-CN" altLang="en-US" sz="2400" dirty="0"/>
              <a:t>主讲人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14704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【5】第X章 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27382" y="1556792"/>
            <a:ext cx="11137237" cy="2448272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ea"/>
              <a:buAutoNum type="ea1JpnChsDbPeriod"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 dirty="0"/>
              <a:t>重点内容1</a:t>
            </a:r>
          </a:p>
          <a:p>
            <a:pPr lvl="0"/>
            <a:r>
              <a:rPr lang="en-US" altLang="zh-CN" dirty="0"/>
              <a:t>重点内容2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989100" y="548680"/>
            <a:ext cx="4213800" cy="700405"/>
            <a:chOff x="990" y="998"/>
            <a:chExt cx="6469" cy="1103"/>
          </a:xfrm>
        </p:grpSpPr>
        <p:grpSp>
          <p:nvGrpSpPr>
            <p:cNvPr id="7" name="组合 1"/>
            <p:cNvGrpSpPr/>
            <p:nvPr/>
          </p:nvGrpSpPr>
          <p:grpSpPr>
            <a:xfrm>
              <a:off x="990" y="1085"/>
              <a:ext cx="873" cy="928"/>
              <a:chOff x="4157663" y="1490663"/>
              <a:chExt cx="3880536" cy="3881512"/>
            </a:xfrm>
          </p:grpSpPr>
          <p:sp>
            <p:nvSpPr>
              <p:cNvPr id="8" name="Freeform 5"/>
              <p:cNvSpPr>
                <a:spLocks noEditPoints="1"/>
              </p:cNvSpPr>
              <p:nvPr/>
            </p:nvSpPr>
            <p:spPr>
              <a:xfrm>
                <a:off x="4157663" y="2365378"/>
                <a:ext cx="3102866" cy="3006797"/>
              </a:xfrm>
              <a:custGeom>
                <a:avLst/>
                <a:gdLst/>
                <a:ahLst/>
                <a:cxnLst>
                  <a:cxn ang="0">
                    <a:pos x="72175" y="2454642"/>
                  </a:cxn>
                  <a:cxn ang="0">
                    <a:pos x="140106" y="2174354"/>
                  </a:cxn>
                  <a:cxn ang="0">
                    <a:pos x="275966" y="1991742"/>
                  </a:cxn>
                  <a:cxn ang="0">
                    <a:pos x="475511" y="1851599"/>
                  </a:cxn>
                  <a:cxn ang="0">
                    <a:pos x="649582" y="1371712"/>
                  </a:cxn>
                  <a:cxn ang="0">
                    <a:pos x="751478" y="1189100"/>
                  </a:cxn>
                  <a:cxn ang="0">
                    <a:pos x="1129340" y="327002"/>
                  </a:cxn>
                  <a:cxn ang="0">
                    <a:pos x="2623805" y="276041"/>
                  </a:cxn>
                  <a:cxn ang="0">
                    <a:pos x="2662016" y="314262"/>
                  </a:cxn>
                  <a:cxn ang="0">
                    <a:pos x="2678998" y="1877079"/>
                  </a:cxn>
                  <a:cxn ang="0">
                    <a:pos x="1817134" y="2255043"/>
                  </a:cxn>
                  <a:cxn ang="0">
                    <a:pos x="1634571" y="2356966"/>
                  </a:cxn>
                  <a:cxn ang="0">
                    <a:pos x="1154814" y="2526838"/>
                  </a:cxn>
                  <a:cxn ang="0">
                    <a:pos x="1014708" y="2726437"/>
                  </a:cxn>
                  <a:cxn ang="0">
                    <a:pos x="832145" y="2866581"/>
                  </a:cxn>
                  <a:cxn ang="0">
                    <a:pos x="551933" y="2934529"/>
                  </a:cxn>
                  <a:cxn ang="0">
                    <a:pos x="84912" y="2734930"/>
                  </a:cxn>
                  <a:cxn ang="0">
                    <a:pos x="2615314" y="365223"/>
                  </a:cxn>
                  <a:cxn ang="0">
                    <a:pos x="2577103" y="331249"/>
                  </a:cxn>
                  <a:cxn ang="0">
                    <a:pos x="1180287" y="377964"/>
                  </a:cxn>
                  <a:cxn ang="0">
                    <a:pos x="819408" y="1201840"/>
                  </a:cxn>
                  <a:cxn ang="0">
                    <a:pos x="704776" y="1414179"/>
                  </a:cxn>
                  <a:cxn ang="0">
                    <a:pos x="547687" y="1872832"/>
                  </a:cxn>
                  <a:cxn ang="0">
                    <a:pos x="564670" y="1949275"/>
                  </a:cxn>
                  <a:cxn ang="0">
                    <a:pos x="377861" y="1957768"/>
                  </a:cxn>
                  <a:cxn ang="0">
                    <a:pos x="339651" y="2051197"/>
                  </a:cxn>
                  <a:cxn ang="0">
                    <a:pos x="246247" y="2089419"/>
                  </a:cxn>
                  <a:cxn ang="0">
                    <a:pos x="212282" y="2216822"/>
                  </a:cxn>
                  <a:cxn ang="0">
                    <a:pos x="152843" y="2255043"/>
                  </a:cxn>
                  <a:cxn ang="0">
                    <a:pos x="169825" y="2463136"/>
                  </a:cxn>
                  <a:cxn ang="0">
                    <a:pos x="131614" y="2492863"/>
                  </a:cxn>
                  <a:cxn ang="0">
                    <a:pos x="318423" y="2870827"/>
                  </a:cxn>
                  <a:cxn ang="0">
                    <a:pos x="534950" y="2849593"/>
                  </a:cxn>
                  <a:cxn ang="0">
                    <a:pos x="556178" y="2853840"/>
                  </a:cxn>
                  <a:cxn ang="0">
                    <a:pos x="785443" y="2802879"/>
                  </a:cxn>
                  <a:cxn ang="0">
                    <a:pos x="798180" y="2794385"/>
                  </a:cxn>
                  <a:cxn ang="0">
                    <a:pos x="955269" y="2675475"/>
                  </a:cxn>
                  <a:cxn ang="0">
                    <a:pos x="963760" y="2666982"/>
                  </a:cxn>
                  <a:cxn ang="0">
                    <a:pos x="1069901" y="2463136"/>
                  </a:cxn>
                  <a:cxn ang="0">
                    <a:pos x="1082638" y="2446149"/>
                  </a:cxn>
                  <a:cxn ang="0">
                    <a:pos x="1477482" y="2378200"/>
                  </a:cxn>
                  <a:cxn ang="0">
                    <a:pos x="1795905" y="2187095"/>
                  </a:cxn>
                  <a:cxn ang="0">
                    <a:pos x="2369067" y="2017223"/>
                  </a:cxn>
                  <a:cxn ang="0">
                    <a:pos x="2628051" y="377964"/>
                  </a:cxn>
                </a:cxnLst>
                <a:rect l="0" t="0" r="0" b="0"/>
                <a:pathLst>
                  <a:path w="731" h="708">
                    <a:moveTo>
                      <a:pt x="20" y="644"/>
                    </a:moveTo>
                    <a:cubicBezTo>
                      <a:pt x="1" y="626"/>
                      <a:pt x="0" y="597"/>
                      <a:pt x="17" y="578"/>
                    </a:cubicBezTo>
                    <a:cubicBezTo>
                      <a:pt x="6" y="559"/>
                      <a:pt x="9" y="534"/>
                      <a:pt x="24" y="519"/>
                    </a:cubicBezTo>
                    <a:cubicBezTo>
                      <a:pt x="27" y="516"/>
                      <a:pt x="29" y="514"/>
                      <a:pt x="33" y="512"/>
                    </a:cubicBezTo>
                    <a:cubicBezTo>
                      <a:pt x="33" y="500"/>
                      <a:pt x="38" y="489"/>
                      <a:pt x="47" y="480"/>
                    </a:cubicBezTo>
                    <a:cubicBezTo>
                      <a:pt x="52" y="475"/>
                      <a:pt x="58" y="471"/>
                      <a:pt x="65" y="469"/>
                    </a:cubicBezTo>
                    <a:cubicBezTo>
                      <a:pt x="68" y="461"/>
                      <a:pt x="72" y="455"/>
                      <a:pt x="77" y="450"/>
                    </a:cubicBezTo>
                    <a:cubicBezTo>
                      <a:pt x="86" y="440"/>
                      <a:pt x="99" y="435"/>
                      <a:pt x="112" y="436"/>
                    </a:cubicBezTo>
                    <a:cubicBezTo>
                      <a:pt x="111" y="406"/>
                      <a:pt x="118" y="376"/>
                      <a:pt x="133" y="351"/>
                    </a:cubicBezTo>
                    <a:cubicBezTo>
                      <a:pt x="139" y="341"/>
                      <a:pt x="146" y="332"/>
                      <a:pt x="153" y="323"/>
                    </a:cubicBezTo>
                    <a:cubicBezTo>
                      <a:pt x="163" y="310"/>
                      <a:pt x="174" y="296"/>
                      <a:pt x="177" y="281"/>
                    </a:cubicBezTo>
                    <a:cubicBezTo>
                      <a:pt x="177" y="280"/>
                      <a:pt x="177" y="280"/>
                      <a:pt x="177" y="280"/>
                    </a:cubicBezTo>
                    <a:cubicBezTo>
                      <a:pt x="188" y="226"/>
                      <a:pt x="196" y="184"/>
                      <a:pt x="218" y="142"/>
                    </a:cubicBezTo>
                    <a:cubicBezTo>
                      <a:pt x="230" y="119"/>
                      <a:pt x="246" y="97"/>
                      <a:pt x="266" y="77"/>
                    </a:cubicBezTo>
                    <a:cubicBezTo>
                      <a:pt x="313" y="31"/>
                      <a:pt x="375" y="4"/>
                      <a:pt x="440" y="2"/>
                    </a:cubicBezTo>
                    <a:cubicBezTo>
                      <a:pt x="506" y="0"/>
                      <a:pt x="569" y="22"/>
                      <a:pt x="618" y="65"/>
                    </a:cubicBezTo>
                    <a:cubicBezTo>
                      <a:pt x="620" y="67"/>
                      <a:pt x="622" y="69"/>
                      <a:pt x="624" y="71"/>
                    </a:cubicBezTo>
                    <a:cubicBezTo>
                      <a:pt x="625" y="72"/>
                      <a:pt x="626" y="73"/>
                      <a:pt x="627" y="74"/>
                    </a:cubicBezTo>
                    <a:cubicBezTo>
                      <a:pt x="629" y="75"/>
                      <a:pt x="630" y="76"/>
                      <a:pt x="631" y="77"/>
                    </a:cubicBezTo>
                    <a:cubicBezTo>
                      <a:pt x="731" y="178"/>
                      <a:pt x="731" y="341"/>
                      <a:pt x="631" y="442"/>
                    </a:cubicBezTo>
                    <a:cubicBezTo>
                      <a:pt x="610" y="462"/>
                      <a:pt x="589" y="478"/>
                      <a:pt x="565" y="490"/>
                    </a:cubicBezTo>
                    <a:cubicBezTo>
                      <a:pt x="524" y="511"/>
                      <a:pt x="482" y="520"/>
                      <a:pt x="428" y="531"/>
                    </a:cubicBezTo>
                    <a:cubicBezTo>
                      <a:pt x="427" y="531"/>
                      <a:pt x="427" y="531"/>
                      <a:pt x="427" y="531"/>
                    </a:cubicBezTo>
                    <a:cubicBezTo>
                      <a:pt x="412" y="534"/>
                      <a:pt x="398" y="545"/>
                      <a:pt x="385" y="555"/>
                    </a:cubicBezTo>
                    <a:cubicBezTo>
                      <a:pt x="375" y="562"/>
                      <a:pt x="367" y="569"/>
                      <a:pt x="357" y="575"/>
                    </a:cubicBezTo>
                    <a:cubicBezTo>
                      <a:pt x="331" y="590"/>
                      <a:pt x="302" y="597"/>
                      <a:pt x="272" y="595"/>
                    </a:cubicBezTo>
                    <a:cubicBezTo>
                      <a:pt x="272" y="609"/>
                      <a:pt x="267" y="621"/>
                      <a:pt x="258" y="631"/>
                    </a:cubicBezTo>
                    <a:cubicBezTo>
                      <a:pt x="253" y="636"/>
                      <a:pt x="246" y="640"/>
                      <a:pt x="239" y="642"/>
                    </a:cubicBezTo>
                    <a:cubicBezTo>
                      <a:pt x="237" y="649"/>
                      <a:pt x="233" y="656"/>
                      <a:pt x="228" y="661"/>
                    </a:cubicBezTo>
                    <a:cubicBezTo>
                      <a:pt x="219" y="670"/>
                      <a:pt x="208" y="675"/>
                      <a:pt x="196" y="675"/>
                    </a:cubicBezTo>
                    <a:cubicBezTo>
                      <a:pt x="194" y="678"/>
                      <a:pt x="192" y="681"/>
                      <a:pt x="189" y="684"/>
                    </a:cubicBezTo>
                    <a:cubicBezTo>
                      <a:pt x="173" y="699"/>
                      <a:pt x="149" y="702"/>
                      <a:pt x="130" y="691"/>
                    </a:cubicBezTo>
                    <a:cubicBezTo>
                      <a:pt x="110" y="708"/>
                      <a:pt x="82" y="706"/>
                      <a:pt x="63" y="688"/>
                    </a:cubicBezTo>
                    <a:lnTo>
                      <a:pt x="20" y="644"/>
                    </a:lnTo>
                    <a:close/>
                    <a:moveTo>
                      <a:pt x="619" y="89"/>
                    </a:moveTo>
                    <a:cubicBezTo>
                      <a:pt x="618" y="88"/>
                      <a:pt x="617" y="87"/>
                      <a:pt x="616" y="86"/>
                    </a:cubicBezTo>
                    <a:cubicBezTo>
                      <a:pt x="615" y="85"/>
                      <a:pt x="614" y="84"/>
                      <a:pt x="613" y="83"/>
                    </a:cubicBezTo>
                    <a:cubicBezTo>
                      <a:pt x="611" y="81"/>
                      <a:pt x="609" y="79"/>
                      <a:pt x="607" y="78"/>
                    </a:cubicBezTo>
                    <a:cubicBezTo>
                      <a:pt x="561" y="37"/>
                      <a:pt x="502" y="16"/>
                      <a:pt x="441" y="18"/>
                    </a:cubicBezTo>
                    <a:cubicBezTo>
                      <a:pt x="379" y="20"/>
                      <a:pt x="321" y="45"/>
                      <a:pt x="278" y="89"/>
                    </a:cubicBezTo>
                    <a:cubicBezTo>
                      <a:pt x="259" y="108"/>
                      <a:pt x="244" y="128"/>
                      <a:pt x="232" y="150"/>
                    </a:cubicBezTo>
                    <a:cubicBezTo>
                      <a:pt x="212" y="189"/>
                      <a:pt x="204" y="231"/>
                      <a:pt x="193" y="283"/>
                    </a:cubicBezTo>
                    <a:cubicBezTo>
                      <a:pt x="193" y="285"/>
                      <a:pt x="193" y="285"/>
                      <a:pt x="193" y="285"/>
                    </a:cubicBezTo>
                    <a:cubicBezTo>
                      <a:pt x="189" y="303"/>
                      <a:pt x="177" y="318"/>
                      <a:pt x="166" y="333"/>
                    </a:cubicBezTo>
                    <a:cubicBezTo>
                      <a:pt x="159" y="342"/>
                      <a:pt x="153" y="350"/>
                      <a:pt x="147" y="359"/>
                    </a:cubicBezTo>
                    <a:cubicBezTo>
                      <a:pt x="133" y="384"/>
                      <a:pt x="126" y="413"/>
                      <a:pt x="129" y="441"/>
                    </a:cubicBezTo>
                    <a:cubicBezTo>
                      <a:pt x="130" y="445"/>
                      <a:pt x="131" y="449"/>
                      <a:pt x="131" y="453"/>
                    </a:cubicBezTo>
                    <a:cubicBezTo>
                      <a:pt x="133" y="459"/>
                      <a:pt x="133" y="459"/>
                      <a:pt x="133" y="459"/>
                    </a:cubicBezTo>
                    <a:cubicBezTo>
                      <a:pt x="127" y="456"/>
                      <a:pt x="127" y="456"/>
                      <a:pt x="127" y="456"/>
                    </a:cubicBezTo>
                    <a:cubicBezTo>
                      <a:pt x="115" y="449"/>
                      <a:pt x="99" y="451"/>
                      <a:pt x="89" y="461"/>
                    </a:cubicBezTo>
                    <a:cubicBezTo>
                      <a:pt x="84" y="467"/>
                      <a:pt x="81" y="473"/>
                      <a:pt x="80" y="480"/>
                    </a:cubicBezTo>
                    <a:cubicBezTo>
                      <a:pt x="80" y="483"/>
                      <a:pt x="80" y="483"/>
                      <a:pt x="80" y="483"/>
                    </a:cubicBezTo>
                    <a:cubicBezTo>
                      <a:pt x="77" y="483"/>
                      <a:pt x="77" y="483"/>
                      <a:pt x="77" y="483"/>
                    </a:cubicBezTo>
                    <a:cubicBezTo>
                      <a:pt x="70" y="484"/>
                      <a:pt x="63" y="487"/>
                      <a:pt x="58" y="492"/>
                    </a:cubicBezTo>
                    <a:cubicBezTo>
                      <a:pt x="51" y="499"/>
                      <a:pt x="48" y="510"/>
                      <a:pt x="49" y="520"/>
                    </a:cubicBezTo>
                    <a:cubicBezTo>
                      <a:pt x="50" y="522"/>
                      <a:pt x="50" y="522"/>
                      <a:pt x="50" y="522"/>
                    </a:cubicBezTo>
                    <a:cubicBezTo>
                      <a:pt x="48" y="523"/>
                      <a:pt x="48" y="523"/>
                      <a:pt x="48" y="523"/>
                    </a:cubicBezTo>
                    <a:cubicBezTo>
                      <a:pt x="43" y="525"/>
                      <a:pt x="39" y="527"/>
                      <a:pt x="36" y="531"/>
                    </a:cubicBezTo>
                    <a:cubicBezTo>
                      <a:pt x="23" y="543"/>
                      <a:pt x="23" y="564"/>
                      <a:pt x="36" y="576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7" y="582"/>
                      <a:pt x="37" y="582"/>
                      <a:pt x="37" y="582"/>
                    </a:cubicBezTo>
                    <a:cubicBezTo>
                      <a:pt x="35" y="583"/>
                      <a:pt x="33" y="585"/>
                      <a:pt x="31" y="587"/>
                    </a:cubicBezTo>
                    <a:cubicBezTo>
                      <a:pt x="19" y="599"/>
                      <a:pt x="19" y="620"/>
                      <a:pt x="31" y="633"/>
                    </a:cubicBezTo>
                    <a:cubicBezTo>
                      <a:pt x="75" y="676"/>
                      <a:pt x="75" y="676"/>
                      <a:pt x="75" y="676"/>
                    </a:cubicBezTo>
                    <a:cubicBezTo>
                      <a:pt x="88" y="689"/>
                      <a:pt x="108" y="689"/>
                      <a:pt x="121" y="677"/>
                    </a:cubicBezTo>
                    <a:cubicBezTo>
                      <a:pt x="123" y="675"/>
                      <a:pt x="124" y="673"/>
                      <a:pt x="126" y="671"/>
                    </a:cubicBezTo>
                    <a:cubicBezTo>
                      <a:pt x="127" y="668"/>
                      <a:pt x="127" y="668"/>
                      <a:pt x="127" y="668"/>
                    </a:cubicBezTo>
                    <a:cubicBezTo>
                      <a:pt x="131" y="672"/>
                      <a:pt x="131" y="672"/>
                      <a:pt x="131" y="672"/>
                    </a:cubicBezTo>
                    <a:cubicBezTo>
                      <a:pt x="144" y="684"/>
                      <a:pt x="165" y="685"/>
                      <a:pt x="177" y="672"/>
                    </a:cubicBezTo>
                    <a:cubicBezTo>
                      <a:pt x="181" y="669"/>
                      <a:pt x="183" y="665"/>
                      <a:pt x="185" y="660"/>
                    </a:cubicBezTo>
                    <a:cubicBezTo>
                      <a:pt x="186" y="658"/>
                      <a:pt x="186" y="658"/>
                      <a:pt x="186" y="658"/>
                    </a:cubicBezTo>
                    <a:cubicBezTo>
                      <a:pt x="188" y="658"/>
                      <a:pt x="188" y="658"/>
                      <a:pt x="188" y="658"/>
                    </a:cubicBezTo>
                    <a:cubicBezTo>
                      <a:pt x="198" y="660"/>
                      <a:pt x="209" y="657"/>
                      <a:pt x="216" y="649"/>
                    </a:cubicBezTo>
                    <a:cubicBezTo>
                      <a:pt x="221" y="644"/>
                      <a:pt x="224" y="638"/>
                      <a:pt x="225" y="630"/>
                    </a:cubicBezTo>
                    <a:cubicBezTo>
                      <a:pt x="225" y="628"/>
                      <a:pt x="225" y="628"/>
                      <a:pt x="225" y="628"/>
                    </a:cubicBezTo>
                    <a:cubicBezTo>
                      <a:pt x="227" y="628"/>
                      <a:pt x="227" y="628"/>
                      <a:pt x="227" y="628"/>
                    </a:cubicBezTo>
                    <a:cubicBezTo>
                      <a:pt x="235" y="627"/>
                      <a:pt x="241" y="624"/>
                      <a:pt x="246" y="619"/>
                    </a:cubicBezTo>
                    <a:cubicBezTo>
                      <a:pt x="256" y="609"/>
                      <a:pt x="259" y="593"/>
                      <a:pt x="252" y="580"/>
                    </a:cubicBezTo>
                    <a:cubicBezTo>
                      <a:pt x="249" y="575"/>
                      <a:pt x="249" y="575"/>
                      <a:pt x="249" y="575"/>
                    </a:cubicBezTo>
                    <a:cubicBezTo>
                      <a:pt x="255" y="576"/>
                      <a:pt x="255" y="576"/>
                      <a:pt x="255" y="576"/>
                    </a:cubicBezTo>
                    <a:cubicBezTo>
                      <a:pt x="259" y="577"/>
                      <a:pt x="263" y="578"/>
                      <a:pt x="266" y="578"/>
                    </a:cubicBezTo>
                    <a:cubicBezTo>
                      <a:pt x="295" y="581"/>
                      <a:pt x="324" y="575"/>
                      <a:pt x="348" y="560"/>
                    </a:cubicBezTo>
                    <a:cubicBezTo>
                      <a:pt x="357" y="555"/>
                      <a:pt x="366" y="549"/>
                      <a:pt x="374" y="542"/>
                    </a:cubicBezTo>
                    <a:cubicBezTo>
                      <a:pt x="389" y="530"/>
                      <a:pt x="405" y="518"/>
                      <a:pt x="423" y="515"/>
                    </a:cubicBezTo>
                    <a:cubicBezTo>
                      <a:pt x="425" y="514"/>
                      <a:pt x="425" y="514"/>
                      <a:pt x="425" y="514"/>
                    </a:cubicBezTo>
                    <a:cubicBezTo>
                      <a:pt x="477" y="504"/>
                      <a:pt x="519" y="496"/>
                      <a:pt x="558" y="475"/>
                    </a:cubicBezTo>
                    <a:cubicBezTo>
                      <a:pt x="580" y="464"/>
                      <a:pt x="600" y="449"/>
                      <a:pt x="619" y="430"/>
                    </a:cubicBezTo>
                    <a:cubicBezTo>
                      <a:pt x="713" y="336"/>
                      <a:pt x="713" y="183"/>
                      <a:pt x="619" y="89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/>
              <p:nvPr/>
            </p:nvSpPr>
            <p:spPr>
              <a:xfrm>
                <a:off x="4959354" y="3660771"/>
                <a:ext cx="1554163" cy="1103313"/>
              </a:xfrm>
              <a:custGeom>
                <a:avLst/>
                <a:gdLst/>
                <a:ahLst/>
                <a:cxnLst>
                  <a:cxn ang="0">
                    <a:pos x="1554163" y="649257"/>
                  </a:cxn>
                  <a:cxn ang="0">
                    <a:pos x="1532931" y="661987"/>
                  </a:cxn>
                  <a:cxn ang="0">
                    <a:pos x="989398" y="818997"/>
                  </a:cxn>
                  <a:cxn ang="0">
                    <a:pos x="980906" y="818997"/>
                  </a:cxn>
                  <a:cxn ang="0">
                    <a:pos x="743110" y="950546"/>
                  </a:cxn>
                  <a:cxn ang="0">
                    <a:pos x="641198" y="1022686"/>
                  </a:cxn>
                  <a:cxn ang="0">
                    <a:pos x="335461" y="1090582"/>
                  </a:cxn>
                  <a:cxn ang="0">
                    <a:pos x="46709" y="950546"/>
                  </a:cxn>
                  <a:cxn ang="0">
                    <a:pos x="0" y="903867"/>
                  </a:cxn>
                  <a:cxn ang="0">
                    <a:pos x="352446" y="551656"/>
                  </a:cxn>
                  <a:cxn ang="0">
                    <a:pos x="416142" y="403133"/>
                  </a:cxn>
                  <a:cxn ang="0">
                    <a:pos x="292997" y="377672"/>
                  </a:cxn>
                  <a:cxn ang="0">
                    <a:pos x="339707" y="203688"/>
                  </a:cxn>
                  <a:cxn ang="0">
                    <a:pos x="496822" y="161253"/>
                  </a:cxn>
                  <a:cxn ang="0">
                    <a:pos x="543532" y="297045"/>
                  </a:cxn>
                  <a:cxn ang="0">
                    <a:pos x="649691" y="258854"/>
                  </a:cxn>
                  <a:cxn ang="0">
                    <a:pos x="904471" y="0"/>
                  </a:cxn>
                  <a:cxn ang="0">
                    <a:pos x="1082818" y="178227"/>
                  </a:cxn>
                  <a:cxn ang="0">
                    <a:pos x="1099803" y="267341"/>
                  </a:cxn>
                  <a:cxn ang="0">
                    <a:pos x="963920" y="305532"/>
                  </a:cxn>
                  <a:cxn ang="0">
                    <a:pos x="1010630" y="466786"/>
                  </a:cxn>
                  <a:cxn ang="0">
                    <a:pos x="1159252" y="509221"/>
                  </a:cxn>
                  <a:cxn ang="0">
                    <a:pos x="1188977" y="403133"/>
                  </a:cxn>
                  <a:cxn ang="0">
                    <a:pos x="1329106" y="424351"/>
                  </a:cxn>
                  <a:cxn ang="0">
                    <a:pos x="1554163" y="649257"/>
                  </a:cxn>
                </a:cxnLst>
                <a:rect l="0" t="0" r="0" b="0"/>
                <a:pathLst>
                  <a:path w="366" h="260">
                    <a:moveTo>
                      <a:pt x="366" y="153"/>
                    </a:moveTo>
                    <a:cubicBezTo>
                      <a:pt x="364" y="154"/>
                      <a:pt x="363" y="155"/>
                      <a:pt x="361" y="156"/>
                    </a:cubicBezTo>
                    <a:cubicBezTo>
                      <a:pt x="324" y="175"/>
                      <a:pt x="284" y="183"/>
                      <a:pt x="233" y="193"/>
                    </a:cubicBezTo>
                    <a:cubicBezTo>
                      <a:pt x="231" y="193"/>
                      <a:pt x="231" y="193"/>
                      <a:pt x="231" y="193"/>
                    </a:cubicBezTo>
                    <a:cubicBezTo>
                      <a:pt x="209" y="198"/>
                      <a:pt x="191" y="212"/>
                      <a:pt x="175" y="224"/>
                    </a:cubicBezTo>
                    <a:cubicBezTo>
                      <a:pt x="167" y="230"/>
                      <a:pt x="159" y="237"/>
                      <a:pt x="151" y="241"/>
                    </a:cubicBezTo>
                    <a:cubicBezTo>
                      <a:pt x="130" y="254"/>
                      <a:pt x="104" y="260"/>
                      <a:pt x="79" y="257"/>
                    </a:cubicBezTo>
                    <a:cubicBezTo>
                      <a:pt x="54" y="254"/>
                      <a:pt x="30" y="242"/>
                      <a:pt x="11" y="224"/>
                    </a:cubicBezTo>
                    <a:cubicBezTo>
                      <a:pt x="0" y="213"/>
                      <a:pt x="0" y="213"/>
                      <a:pt x="0" y="213"/>
                    </a:cubicBezTo>
                    <a:cubicBezTo>
                      <a:pt x="83" y="130"/>
                      <a:pt x="83" y="130"/>
                      <a:pt x="83" y="130"/>
                    </a:cubicBezTo>
                    <a:cubicBezTo>
                      <a:pt x="100" y="114"/>
                      <a:pt x="105" y="102"/>
                      <a:pt x="98" y="95"/>
                    </a:cubicBezTo>
                    <a:cubicBezTo>
                      <a:pt x="92" y="89"/>
                      <a:pt x="77" y="98"/>
                      <a:pt x="69" y="89"/>
                    </a:cubicBezTo>
                    <a:cubicBezTo>
                      <a:pt x="64" y="84"/>
                      <a:pt x="63" y="65"/>
                      <a:pt x="80" y="48"/>
                    </a:cubicBezTo>
                    <a:cubicBezTo>
                      <a:pt x="97" y="31"/>
                      <a:pt x="112" y="32"/>
                      <a:pt x="117" y="38"/>
                    </a:cubicBezTo>
                    <a:cubicBezTo>
                      <a:pt x="125" y="46"/>
                      <a:pt x="118" y="60"/>
                      <a:pt x="128" y="70"/>
                    </a:cubicBezTo>
                    <a:cubicBezTo>
                      <a:pt x="135" y="77"/>
                      <a:pt x="146" y="68"/>
                      <a:pt x="153" y="61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55" y="42"/>
                      <a:pt x="255" y="42"/>
                      <a:pt x="255" y="42"/>
                    </a:cubicBezTo>
                    <a:cubicBezTo>
                      <a:pt x="263" y="50"/>
                      <a:pt x="263" y="59"/>
                      <a:pt x="259" y="63"/>
                    </a:cubicBezTo>
                    <a:cubicBezTo>
                      <a:pt x="249" y="73"/>
                      <a:pt x="236" y="64"/>
                      <a:pt x="227" y="72"/>
                    </a:cubicBezTo>
                    <a:cubicBezTo>
                      <a:pt x="219" y="81"/>
                      <a:pt x="224" y="97"/>
                      <a:pt x="238" y="110"/>
                    </a:cubicBezTo>
                    <a:cubicBezTo>
                      <a:pt x="251" y="123"/>
                      <a:pt x="266" y="127"/>
                      <a:pt x="273" y="120"/>
                    </a:cubicBezTo>
                    <a:cubicBezTo>
                      <a:pt x="281" y="113"/>
                      <a:pt x="274" y="101"/>
                      <a:pt x="280" y="95"/>
                    </a:cubicBezTo>
                    <a:cubicBezTo>
                      <a:pt x="286" y="89"/>
                      <a:pt x="297" y="84"/>
                      <a:pt x="313" y="100"/>
                    </a:cubicBezTo>
                    <a:lnTo>
                      <a:pt x="366" y="153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" name="Freeform 7"/>
              <p:cNvSpPr/>
              <p:nvPr/>
            </p:nvSpPr>
            <p:spPr>
              <a:xfrm>
                <a:off x="5218111" y="2505073"/>
                <a:ext cx="1517646" cy="1155699"/>
              </a:xfrm>
              <a:custGeom>
                <a:avLst/>
                <a:gdLst/>
                <a:ahLst/>
                <a:cxnLst>
                  <a:cxn ang="0">
                    <a:pos x="1207318" y="943255"/>
                  </a:cxn>
                  <a:cxn ang="0">
                    <a:pos x="1020268" y="989993"/>
                  </a:cxn>
                  <a:cxn ang="0">
                    <a:pos x="986259" y="871023"/>
                  </a:cxn>
                  <a:cxn ang="0">
                    <a:pos x="888484" y="913512"/>
                  </a:cxn>
                  <a:cxn ang="0">
                    <a:pos x="646170" y="1155700"/>
                  </a:cxn>
                  <a:cxn ang="0">
                    <a:pos x="471874" y="981495"/>
                  </a:cxn>
                  <a:cxn ang="0">
                    <a:pos x="429363" y="883770"/>
                  </a:cxn>
                  <a:cxn ang="0">
                    <a:pos x="565399" y="824286"/>
                  </a:cxn>
                  <a:cxn ang="0">
                    <a:pos x="488878" y="654330"/>
                  </a:cxn>
                  <a:cxn ang="0">
                    <a:pos x="323085" y="624587"/>
                  </a:cxn>
                  <a:cxn ang="0">
                    <a:pos x="284825" y="743556"/>
                  </a:cxn>
                  <a:cxn ang="0">
                    <a:pos x="157291" y="667076"/>
                  </a:cxn>
                  <a:cxn ang="0">
                    <a:pos x="0" y="509867"/>
                  </a:cxn>
                  <a:cxn ang="0">
                    <a:pos x="170044" y="288925"/>
                  </a:cxn>
                  <a:cxn ang="0">
                    <a:pos x="811964" y="8497"/>
                  </a:cxn>
                  <a:cxn ang="0">
                    <a:pos x="1470887" y="242187"/>
                  </a:cxn>
                  <a:cxn ang="0">
                    <a:pos x="1496394" y="263431"/>
                  </a:cxn>
                  <a:cxn ang="0">
                    <a:pos x="1504896" y="276178"/>
                  </a:cxn>
                  <a:cxn ang="0">
                    <a:pos x="1517650" y="288925"/>
                  </a:cxn>
                  <a:cxn ang="0">
                    <a:pos x="1152053" y="654330"/>
                  </a:cxn>
                  <a:cxn ang="0">
                    <a:pos x="1113793" y="735059"/>
                  </a:cxn>
                  <a:cxn ang="0">
                    <a:pos x="1224322" y="756303"/>
                  </a:cxn>
                  <a:cxn ang="0">
                    <a:pos x="1207318" y="943255"/>
                  </a:cxn>
                </a:cxnLst>
                <a:rect l="0" t="0" r="0" b="0"/>
                <a:pathLst>
                  <a:path w="357" h="272">
                    <a:moveTo>
                      <a:pt x="284" y="222"/>
                    </a:moveTo>
                    <a:cubicBezTo>
                      <a:pt x="257" y="248"/>
                      <a:pt x="244" y="236"/>
                      <a:pt x="240" y="233"/>
                    </a:cubicBezTo>
                    <a:cubicBezTo>
                      <a:pt x="233" y="226"/>
                      <a:pt x="238" y="211"/>
                      <a:pt x="232" y="205"/>
                    </a:cubicBezTo>
                    <a:cubicBezTo>
                      <a:pt x="227" y="201"/>
                      <a:pt x="222" y="203"/>
                      <a:pt x="209" y="215"/>
                    </a:cubicBezTo>
                    <a:cubicBezTo>
                      <a:pt x="152" y="272"/>
                      <a:pt x="152" y="272"/>
                      <a:pt x="152" y="272"/>
                    </a:cubicBezTo>
                    <a:cubicBezTo>
                      <a:pt x="111" y="231"/>
                      <a:pt x="111" y="231"/>
                      <a:pt x="111" y="231"/>
                    </a:cubicBezTo>
                    <a:cubicBezTo>
                      <a:pt x="104" y="224"/>
                      <a:pt x="96" y="213"/>
                      <a:pt x="101" y="208"/>
                    </a:cubicBezTo>
                    <a:cubicBezTo>
                      <a:pt x="110" y="199"/>
                      <a:pt x="123" y="204"/>
                      <a:pt x="133" y="194"/>
                    </a:cubicBezTo>
                    <a:cubicBezTo>
                      <a:pt x="142" y="185"/>
                      <a:pt x="132" y="166"/>
                      <a:pt x="115" y="154"/>
                    </a:cubicBezTo>
                    <a:cubicBezTo>
                      <a:pt x="94" y="139"/>
                      <a:pt x="82" y="141"/>
                      <a:pt x="76" y="147"/>
                    </a:cubicBezTo>
                    <a:cubicBezTo>
                      <a:pt x="70" y="153"/>
                      <a:pt x="74" y="167"/>
                      <a:pt x="67" y="175"/>
                    </a:cubicBezTo>
                    <a:cubicBezTo>
                      <a:pt x="61" y="180"/>
                      <a:pt x="42" y="162"/>
                      <a:pt x="37" y="157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10" y="101"/>
                      <a:pt x="23" y="84"/>
                      <a:pt x="40" y="68"/>
                    </a:cubicBezTo>
                    <a:cubicBezTo>
                      <a:pt x="80" y="27"/>
                      <a:pt x="134" y="4"/>
                      <a:pt x="191" y="2"/>
                    </a:cubicBezTo>
                    <a:cubicBezTo>
                      <a:pt x="248" y="0"/>
                      <a:pt x="303" y="20"/>
                      <a:pt x="346" y="57"/>
                    </a:cubicBezTo>
                    <a:cubicBezTo>
                      <a:pt x="348" y="59"/>
                      <a:pt x="350" y="60"/>
                      <a:pt x="352" y="62"/>
                    </a:cubicBezTo>
                    <a:cubicBezTo>
                      <a:pt x="353" y="63"/>
                      <a:pt x="354" y="64"/>
                      <a:pt x="354" y="65"/>
                    </a:cubicBezTo>
                    <a:cubicBezTo>
                      <a:pt x="355" y="66"/>
                      <a:pt x="356" y="67"/>
                      <a:pt x="357" y="68"/>
                    </a:cubicBezTo>
                    <a:cubicBezTo>
                      <a:pt x="271" y="154"/>
                      <a:pt x="271" y="154"/>
                      <a:pt x="271" y="154"/>
                    </a:cubicBezTo>
                    <a:cubicBezTo>
                      <a:pt x="263" y="162"/>
                      <a:pt x="257" y="168"/>
                      <a:pt x="262" y="173"/>
                    </a:cubicBezTo>
                    <a:cubicBezTo>
                      <a:pt x="270" y="180"/>
                      <a:pt x="281" y="171"/>
                      <a:pt x="288" y="178"/>
                    </a:cubicBezTo>
                    <a:cubicBezTo>
                      <a:pt x="296" y="187"/>
                      <a:pt x="303" y="202"/>
                      <a:pt x="284" y="222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Freeform 8"/>
              <p:cNvSpPr/>
              <p:nvPr/>
            </p:nvSpPr>
            <p:spPr>
              <a:xfrm>
                <a:off x="4556125" y="4348163"/>
                <a:ext cx="623888" cy="620713"/>
              </a:xfrm>
              <a:custGeom>
                <a:avLst/>
                <a:gdLst/>
                <a:ahLst/>
                <a:cxnLst>
                  <a:cxn ang="0">
                    <a:pos x="29708" y="123292"/>
                  </a:cxn>
                  <a:cxn ang="0">
                    <a:pos x="29708" y="25508"/>
                  </a:cxn>
                  <a:cxn ang="0">
                    <a:pos x="123079" y="25508"/>
                  </a:cxn>
                  <a:cxn ang="0">
                    <a:pos x="594179" y="501672"/>
                  </a:cxn>
                  <a:cxn ang="0">
                    <a:pos x="598423" y="595204"/>
                  </a:cxn>
                  <a:cxn ang="0">
                    <a:pos x="500808" y="595204"/>
                  </a:cxn>
                  <a:cxn ang="0">
                    <a:pos x="29708" y="123292"/>
                  </a:cxn>
                </a:cxnLst>
                <a:rect l="0" t="0" r="0" b="0"/>
                <a:pathLst>
                  <a:path w="147" h="146">
                    <a:moveTo>
                      <a:pt x="7" y="29"/>
                    </a:moveTo>
                    <a:cubicBezTo>
                      <a:pt x="1" y="22"/>
                      <a:pt x="0" y="12"/>
                      <a:pt x="7" y="6"/>
                    </a:cubicBezTo>
                    <a:cubicBezTo>
                      <a:pt x="13" y="0"/>
                      <a:pt x="23" y="0"/>
                      <a:pt x="29" y="6"/>
                    </a:cubicBezTo>
                    <a:cubicBezTo>
                      <a:pt x="140" y="118"/>
                      <a:pt x="140" y="118"/>
                      <a:pt x="140" y="118"/>
                    </a:cubicBezTo>
                    <a:cubicBezTo>
                      <a:pt x="147" y="124"/>
                      <a:pt x="147" y="134"/>
                      <a:pt x="141" y="140"/>
                    </a:cubicBezTo>
                    <a:cubicBezTo>
                      <a:pt x="135" y="146"/>
                      <a:pt x="124" y="146"/>
                      <a:pt x="118" y="140"/>
                    </a:cubicBezTo>
                    <a:lnTo>
                      <a:pt x="7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9"/>
              <p:cNvSpPr/>
              <p:nvPr/>
            </p:nvSpPr>
            <p:spPr>
              <a:xfrm>
                <a:off x="4429125" y="4479925"/>
                <a:ext cx="619125" cy="620713"/>
              </a:xfrm>
              <a:custGeom>
                <a:avLst/>
                <a:gdLst/>
                <a:ahLst/>
                <a:cxnLst>
                  <a:cxn ang="0">
                    <a:pos x="25443" y="119040"/>
                  </a:cxn>
                  <a:cxn ang="0">
                    <a:pos x="25443" y="25508"/>
                  </a:cxn>
                  <a:cxn ang="0">
                    <a:pos x="118736" y="25508"/>
                  </a:cxn>
                  <a:cxn ang="0">
                    <a:pos x="593681" y="497420"/>
                  </a:cxn>
                  <a:cxn ang="0">
                    <a:pos x="593681" y="595204"/>
                  </a:cxn>
                  <a:cxn ang="0">
                    <a:pos x="500388" y="590952"/>
                  </a:cxn>
                  <a:cxn ang="0">
                    <a:pos x="25443" y="119040"/>
                  </a:cxn>
                </a:cxnLst>
                <a:rect l="0" t="0" r="0" b="0"/>
                <a:pathLst>
                  <a:path w="146" h="146">
                    <a:moveTo>
                      <a:pt x="6" y="28"/>
                    </a:moveTo>
                    <a:cubicBezTo>
                      <a:pt x="0" y="22"/>
                      <a:pt x="0" y="12"/>
                      <a:pt x="6" y="6"/>
                    </a:cubicBezTo>
                    <a:cubicBezTo>
                      <a:pt x="12" y="0"/>
                      <a:pt x="22" y="0"/>
                      <a:pt x="28" y="6"/>
                    </a:cubicBezTo>
                    <a:cubicBezTo>
                      <a:pt x="140" y="117"/>
                      <a:pt x="140" y="117"/>
                      <a:pt x="140" y="117"/>
                    </a:cubicBezTo>
                    <a:cubicBezTo>
                      <a:pt x="146" y="124"/>
                      <a:pt x="146" y="134"/>
                      <a:pt x="140" y="140"/>
                    </a:cubicBezTo>
                    <a:cubicBezTo>
                      <a:pt x="134" y="146"/>
                      <a:pt x="124" y="146"/>
                      <a:pt x="118" y="139"/>
                    </a:cubicBezTo>
                    <a:lnTo>
                      <a:pt x="6" y="28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10"/>
              <p:cNvSpPr/>
              <p:nvPr/>
            </p:nvSpPr>
            <p:spPr>
              <a:xfrm>
                <a:off x="4330700" y="4641850"/>
                <a:ext cx="557213" cy="552450"/>
              </a:xfrm>
              <a:custGeom>
                <a:avLst/>
                <a:gdLst/>
                <a:ahLst/>
                <a:cxnLst>
                  <a:cxn ang="0">
                    <a:pos x="29774" y="123238"/>
                  </a:cxn>
                  <a:cxn ang="0">
                    <a:pos x="29774" y="25497"/>
                  </a:cxn>
                  <a:cxn ang="0">
                    <a:pos x="123352" y="29747"/>
                  </a:cxn>
                  <a:cxn ang="0">
                    <a:pos x="527438" y="433460"/>
                  </a:cxn>
                  <a:cxn ang="0">
                    <a:pos x="531691" y="526952"/>
                  </a:cxn>
                  <a:cxn ang="0">
                    <a:pos x="433860" y="526952"/>
                  </a:cxn>
                  <a:cxn ang="0">
                    <a:pos x="29774" y="123238"/>
                  </a:cxn>
                </a:cxnLst>
                <a:rect l="0" t="0" r="0" b="0"/>
                <a:pathLst>
                  <a:path w="131" h="130">
                    <a:moveTo>
                      <a:pt x="7" y="29"/>
                    </a:moveTo>
                    <a:cubicBezTo>
                      <a:pt x="1" y="22"/>
                      <a:pt x="0" y="12"/>
                      <a:pt x="7" y="6"/>
                    </a:cubicBezTo>
                    <a:cubicBezTo>
                      <a:pt x="13" y="0"/>
                      <a:pt x="23" y="0"/>
                      <a:pt x="29" y="7"/>
                    </a:cubicBezTo>
                    <a:cubicBezTo>
                      <a:pt x="124" y="102"/>
                      <a:pt x="124" y="102"/>
                      <a:pt x="124" y="102"/>
                    </a:cubicBezTo>
                    <a:cubicBezTo>
                      <a:pt x="130" y="108"/>
                      <a:pt x="131" y="118"/>
                      <a:pt x="125" y="124"/>
                    </a:cubicBezTo>
                    <a:cubicBezTo>
                      <a:pt x="118" y="130"/>
                      <a:pt x="108" y="130"/>
                      <a:pt x="102" y="124"/>
                    </a:cubicBezTo>
                    <a:lnTo>
                      <a:pt x="7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Freeform 11"/>
              <p:cNvSpPr/>
              <p:nvPr/>
            </p:nvSpPr>
            <p:spPr>
              <a:xfrm>
                <a:off x="4314825" y="4879975"/>
                <a:ext cx="330200" cy="334963"/>
              </a:xfrm>
              <a:custGeom>
                <a:avLst/>
                <a:gdLst/>
                <a:ahLst/>
                <a:cxnLst>
                  <a:cxn ang="0">
                    <a:pos x="25400" y="122961"/>
                  </a:cxn>
                  <a:cxn ang="0">
                    <a:pos x="25400" y="29680"/>
                  </a:cxn>
                  <a:cxn ang="0">
                    <a:pos x="118533" y="29680"/>
                  </a:cxn>
                  <a:cxn ang="0">
                    <a:pos x="304800" y="216241"/>
                  </a:cxn>
                  <a:cxn ang="0">
                    <a:pos x="304800" y="309522"/>
                  </a:cxn>
                  <a:cxn ang="0">
                    <a:pos x="211666" y="309522"/>
                  </a:cxn>
                  <a:cxn ang="0">
                    <a:pos x="25400" y="122961"/>
                  </a:cxn>
                </a:cxnLst>
                <a:rect l="0" t="0" r="0" b="0"/>
                <a:pathLst>
                  <a:path w="78" h="79">
                    <a:moveTo>
                      <a:pt x="6" y="29"/>
                    </a:moveTo>
                    <a:cubicBezTo>
                      <a:pt x="0" y="23"/>
                      <a:pt x="0" y="13"/>
                      <a:pt x="6" y="7"/>
                    </a:cubicBezTo>
                    <a:cubicBezTo>
                      <a:pt x="12" y="0"/>
                      <a:pt x="22" y="1"/>
                      <a:pt x="28" y="7"/>
                    </a:cubicBezTo>
                    <a:cubicBezTo>
                      <a:pt x="72" y="51"/>
                      <a:pt x="72" y="51"/>
                      <a:pt x="72" y="51"/>
                    </a:cubicBezTo>
                    <a:cubicBezTo>
                      <a:pt x="78" y="57"/>
                      <a:pt x="78" y="67"/>
                      <a:pt x="72" y="73"/>
                    </a:cubicBezTo>
                    <a:cubicBezTo>
                      <a:pt x="66" y="79"/>
                      <a:pt x="56" y="79"/>
                      <a:pt x="50" y="73"/>
                    </a:cubicBezTo>
                    <a:lnTo>
                      <a:pt x="6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Freeform 12"/>
              <p:cNvSpPr>
                <a:spLocks noEditPoints="1"/>
              </p:cNvSpPr>
              <p:nvPr/>
            </p:nvSpPr>
            <p:spPr>
              <a:xfrm>
                <a:off x="4157663" y="1490663"/>
                <a:ext cx="3880536" cy="3880367"/>
              </a:xfrm>
              <a:custGeom>
                <a:avLst/>
                <a:gdLst/>
                <a:ahLst/>
                <a:cxnLst>
                  <a:cxn ang="0">
                    <a:pos x="1813319" y="3864451"/>
                  </a:cxn>
                  <a:cxn ang="0">
                    <a:pos x="1800579" y="3834724"/>
                  </a:cxn>
                  <a:cxn ang="0">
                    <a:pos x="1800579" y="3711572"/>
                  </a:cxn>
                  <a:cxn ang="0">
                    <a:pos x="1847292" y="3664858"/>
                  </a:cxn>
                  <a:cxn ang="0">
                    <a:pos x="1881265" y="3677598"/>
                  </a:cxn>
                  <a:cxn ang="0">
                    <a:pos x="1894005" y="3711572"/>
                  </a:cxn>
                  <a:cxn ang="0">
                    <a:pos x="1894005" y="3834724"/>
                  </a:cxn>
                  <a:cxn ang="0">
                    <a:pos x="1847292" y="3881438"/>
                  </a:cxn>
                  <a:cxn ang="0">
                    <a:pos x="1813319" y="3864451"/>
                  </a:cxn>
                  <a:cxn ang="0">
                    <a:pos x="12739" y="2068118"/>
                  </a:cxn>
                  <a:cxn ang="0">
                    <a:pos x="0" y="2034145"/>
                  </a:cxn>
                  <a:cxn ang="0">
                    <a:pos x="46713" y="1987432"/>
                  </a:cxn>
                  <a:cxn ang="0">
                    <a:pos x="169865" y="1987432"/>
                  </a:cxn>
                  <a:cxn ang="0">
                    <a:pos x="203839" y="2000172"/>
                  </a:cxn>
                  <a:cxn ang="0">
                    <a:pos x="216579" y="2034145"/>
                  </a:cxn>
                  <a:cxn ang="0">
                    <a:pos x="203839" y="2068118"/>
                  </a:cxn>
                  <a:cxn ang="0">
                    <a:pos x="169865" y="2080858"/>
                  </a:cxn>
                  <a:cxn ang="0">
                    <a:pos x="46713" y="2080858"/>
                  </a:cxn>
                  <a:cxn ang="0">
                    <a:pos x="12739" y="2068118"/>
                  </a:cxn>
                  <a:cxn ang="0">
                    <a:pos x="3002381" y="3252933"/>
                  </a:cxn>
                  <a:cxn ang="0">
                    <a:pos x="3002381" y="3184987"/>
                  </a:cxn>
                  <a:cxn ang="0">
                    <a:pos x="3066081" y="3184987"/>
                  </a:cxn>
                  <a:cxn ang="0">
                    <a:pos x="3218960" y="3337866"/>
                  </a:cxn>
                  <a:cxn ang="0">
                    <a:pos x="3218960" y="3405813"/>
                  </a:cxn>
                  <a:cxn ang="0">
                    <a:pos x="3151014" y="3405813"/>
                  </a:cxn>
                  <a:cxn ang="0">
                    <a:pos x="3002381" y="3252933"/>
                  </a:cxn>
                  <a:cxn ang="0">
                    <a:pos x="475624" y="726177"/>
                  </a:cxn>
                  <a:cxn ang="0">
                    <a:pos x="475624" y="662477"/>
                  </a:cxn>
                  <a:cxn ang="0">
                    <a:pos x="539324" y="662477"/>
                  </a:cxn>
                  <a:cxn ang="0">
                    <a:pos x="692203" y="815356"/>
                  </a:cxn>
                  <a:cxn ang="0">
                    <a:pos x="692203" y="879056"/>
                  </a:cxn>
                  <a:cxn ang="0">
                    <a:pos x="628504" y="879056"/>
                  </a:cxn>
                  <a:cxn ang="0">
                    <a:pos x="475624" y="726177"/>
                  </a:cxn>
                  <a:cxn ang="0">
                    <a:pos x="1813319" y="386445"/>
                  </a:cxn>
                  <a:cxn ang="0">
                    <a:pos x="1800579" y="356718"/>
                  </a:cxn>
                  <a:cxn ang="0">
                    <a:pos x="1800579" y="46713"/>
                  </a:cxn>
                  <a:cxn ang="0">
                    <a:pos x="1847292" y="0"/>
                  </a:cxn>
                  <a:cxn ang="0">
                    <a:pos x="1881265" y="12739"/>
                  </a:cxn>
                  <a:cxn ang="0">
                    <a:pos x="1894005" y="46713"/>
                  </a:cxn>
                  <a:cxn ang="0">
                    <a:pos x="1894005" y="356718"/>
                  </a:cxn>
                  <a:cxn ang="0">
                    <a:pos x="1881265" y="386445"/>
                  </a:cxn>
                  <a:cxn ang="0">
                    <a:pos x="1847292" y="403431"/>
                  </a:cxn>
                  <a:cxn ang="0">
                    <a:pos x="1813319" y="386445"/>
                  </a:cxn>
                  <a:cxn ang="0">
                    <a:pos x="3490746" y="2059625"/>
                  </a:cxn>
                  <a:cxn ang="0">
                    <a:pos x="3478006" y="2025651"/>
                  </a:cxn>
                  <a:cxn ang="0">
                    <a:pos x="3528966" y="1978938"/>
                  </a:cxn>
                  <a:cxn ang="0">
                    <a:pos x="3834724" y="1991678"/>
                  </a:cxn>
                  <a:cxn ang="0">
                    <a:pos x="3868698" y="2004418"/>
                  </a:cxn>
                  <a:cxn ang="0">
                    <a:pos x="3881438" y="2042638"/>
                  </a:cxn>
                  <a:cxn ang="0">
                    <a:pos x="3830478" y="2085105"/>
                  </a:cxn>
                  <a:cxn ang="0">
                    <a:pos x="3524719" y="2076611"/>
                  </a:cxn>
                  <a:cxn ang="0">
                    <a:pos x="3490746" y="2059625"/>
                  </a:cxn>
                  <a:cxn ang="0">
                    <a:pos x="3002381" y="879056"/>
                  </a:cxn>
                  <a:cxn ang="0">
                    <a:pos x="3002381" y="815356"/>
                  </a:cxn>
                  <a:cxn ang="0">
                    <a:pos x="3269920" y="543571"/>
                  </a:cxn>
                  <a:cxn ang="0">
                    <a:pos x="3337866" y="543571"/>
                  </a:cxn>
                  <a:cxn ang="0">
                    <a:pos x="3337866" y="607270"/>
                  </a:cxn>
                  <a:cxn ang="0">
                    <a:pos x="3066081" y="879056"/>
                  </a:cxn>
                  <a:cxn ang="0">
                    <a:pos x="3002381" y="879056"/>
                  </a:cxn>
                </a:cxnLst>
                <a:rect l="0" t="0" r="0" b="0"/>
                <a:pathLst>
                  <a:path w="914" h="914">
                    <a:moveTo>
                      <a:pt x="427" y="910"/>
                    </a:moveTo>
                    <a:cubicBezTo>
                      <a:pt x="425" y="908"/>
                      <a:pt x="424" y="906"/>
                      <a:pt x="424" y="903"/>
                    </a:cubicBezTo>
                    <a:cubicBezTo>
                      <a:pt x="424" y="874"/>
                      <a:pt x="424" y="874"/>
                      <a:pt x="424" y="874"/>
                    </a:cubicBezTo>
                    <a:cubicBezTo>
                      <a:pt x="424" y="868"/>
                      <a:pt x="429" y="863"/>
                      <a:pt x="435" y="863"/>
                    </a:cubicBezTo>
                    <a:cubicBezTo>
                      <a:pt x="438" y="863"/>
                      <a:pt x="441" y="864"/>
                      <a:pt x="443" y="866"/>
                    </a:cubicBezTo>
                    <a:cubicBezTo>
                      <a:pt x="445" y="868"/>
                      <a:pt x="446" y="871"/>
                      <a:pt x="446" y="874"/>
                    </a:cubicBezTo>
                    <a:cubicBezTo>
                      <a:pt x="446" y="903"/>
                      <a:pt x="446" y="903"/>
                      <a:pt x="446" y="903"/>
                    </a:cubicBezTo>
                    <a:cubicBezTo>
                      <a:pt x="446" y="909"/>
                      <a:pt x="441" y="914"/>
                      <a:pt x="435" y="914"/>
                    </a:cubicBezTo>
                    <a:cubicBezTo>
                      <a:pt x="432" y="914"/>
                      <a:pt x="429" y="913"/>
                      <a:pt x="427" y="910"/>
                    </a:cubicBezTo>
                    <a:close/>
                    <a:moveTo>
                      <a:pt x="3" y="487"/>
                    </a:moveTo>
                    <a:cubicBezTo>
                      <a:pt x="1" y="485"/>
                      <a:pt x="0" y="482"/>
                      <a:pt x="0" y="479"/>
                    </a:cubicBezTo>
                    <a:cubicBezTo>
                      <a:pt x="0" y="473"/>
                      <a:pt x="5" y="468"/>
                      <a:pt x="11" y="468"/>
                    </a:cubicBezTo>
                    <a:cubicBezTo>
                      <a:pt x="40" y="468"/>
                      <a:pt x="40" y="468"/>
                      <a:pt x="40" y="468"/>
                    </a:cubicBezTo>
                    <a:cubicBezTo>
                      <a:pt x="43" y="468"/>
                      <a:pt x="46" y="469"/>
                      <a:pt x="48" y="471"/>
                    </a:cubicBezTo>
                    <a:cubicBezTo>
                      <a:pt x="50" y="473"/>
                      <a:pt x="51" y="476"/>
                      <a:pt x="51" y="479"/>
                    </a:cubicBezTo>
                    <a:cubicBezTo>
                      <a:pt x="51" y="482"/>
                      <a:pt x="50" y="485"/>
                      <a:pt x="48" y="487"/>
                    </a:cubicBezTo>
                    <a:cubicBezTo>
                      <a:pt x="46" y="489"/>
                      <a:pt x="43" y="490"/>
                      <a:pt x="40" y="490"/>
                    </a:cubicBezTo>
                    <a:cubicBezTo>
                      <a:pt x="11" y="490"/>
                      <a:pt x="11" y="490"/>
                      <a:pt x="11" y="490"/>
                    </a:cubicBezTo>
                    <a:cubicBezTo>
                      <a:pt x="8" y="490"/>
                      <a:pt x="5" y="489"/>
                      <a:pt x="3" y="487"/>
                    </a:cubicBezTo>
                    <a:close/>
                    <a:moveTo>
                      <a:pt x="707" y="766"/>
                    </a:moveTo>
                    <a:cubicBezTo>
                      <a:pt x="702" y="762"/>
                      <a:pt x="702" y="755"/>
                      <a:pt x="707" y="750"/>
                    </a:cubicBezTo>
                    <a:cubicBezTo>
                      <a:pt x="711" y="746"/>
                      <a:pt x="718" y="746"/>
                      <a:pt x="722" y="750"/>
                    </a:cubicBezTo>
                    <a:cubicBezTo>
                      <a:pt x="758" y="786"/>
                      <a:pt x="758" y="786"/>
                      <a:pt x="758" y="786"/>
                    </a:cubicBezTo>
                    <a:cubicBezTo>
                      <a:pt x="762" y="791"/>
                      <a:pt x="762" y="798"/>
                      <a:pt x="758" y="802"/>
                    </a:cubicBezTo>
                    <a:cubicBezTo>
                      <a:pt x="754" y="806"/>
                      <a:pt x="747" y="806"/>
                      <a:pt x="742" y="802"/>
                    </a:cubicBezTo>
                    <a:lnTo>
                      <a:pt x="707" y="766"/>
                    </a:lnTo>
                    <a:close/>
                    <a:moveTo>
                      <a:pt x="112" y="171"/>
                    </a:moveTo>
                    <a:cubicBezTo>
                      <a:pt x="107" y="167"/>
                      <a:pt x="107" y="160"/>
                      <a:pt x="112" y="156"/>
                    </a:cubicBezTo>
                    <a:cubicBezTo>
                      <a:pt x="116" y="151"/>
                      <a:pt x="123" y="151"/>
                      <a:pt x="127" y="156"/>
                    </a:cubicBezTo>
                    <a:cubicBezTo>
                      <a:pt x="163" y="192"/>
                      <a:pt x="163" y="192"/>
                      <a:pt x="163" y="192"/>
                    </a:cubicBezTo>
                    <a:cubicBezTo>
                      <a:pt x="168" y="196"/>
                      <a:pt x="168" y="203"/>
                      <a:pt x="163" y="207"/>
                    </a:cubicBezTo>
                    <a:cubicBezTo>
                      <a:pt x="159" y="212"/>
                      <a:pt x="152" y="212"/>
                      <a:pt x="148" y="207"/>
                    </a:cubicBezTo>
                    <a:lnTo>
                      <a:pt x="112" y="171"/>
                    </a:lnTo>
                    <a:close/>
                    <a:moveTo>
                      <a:pt x="427" y="91"/>
                    </a:moveTo>
                    <a:cubicBezTo>
                      <a:pt x="425" y="89"/>
                      <a:pt x="424" y="87"/>
                      <a:pt x="424" y="84"/>
                    </a:cubicBezTo>
                    <a:cubicBezTo>
                      <a:pt x="424" y="11"/>
                      <a:pt x="424" y="11"/>
                      <a:pt x="424" y="11"/>
                    </a:cubicBezTo>
                    <a:cubicBezTo>
                      <a:pt x="424" y="5"/>
                      <a:pt x="429" y="0"/>
                      <a:pt x="435" y="0"/>
                    </a:cubicBezTo>
                    <a:cubicBezTo>
                      <a:pt x="438" y="0"/>
                      <a:pt x="441" y="1"/>
                      <a:pt x="443" y="3"/>
                    </a:cubicBezTo>
                    <a:cubicBezTo>
                      <a:pt x="445" y="5"/>
                      <a:pt x="446" y="8"/>
                      <a:pt x="446" y="11"/>
                    </a:cubicBezTo>
                    <a:cubicBezTo>
                      <a:pt x="446" y="84"/>
                      <a:pt x="446" y="84"/>
                      <a:pt x="446" y="84"/>
                    </a:cubicBezTo>
                    <a:cubicBezTo>
                      <a:pt x="446" y="87"/>
                      <a:pt x="445" y="89"/>
                      <a:pt x="443" y="91"/>
                    </a:cubicBezTo>
                    <a:cubicBezTo>
                      <a:pt x="441" y="94"/>
                      <a:pt x="438" y="95"/>
                      <a:pt x="435" y="95"/>
                    </a:cubicBezTo>
                    <a:cubicBezTo>
                      <a:pt x="432" y="95"/>
                      <a:pt x="429" y="94"/>
                      <a:pt x="427" y="91"/>
                    </a:cubicBezTo>
                    <a:close/>
                    <a:moveTo>
                      <a:pt x="822" y="485"/>
                    </a:moveTo>
                    <a:cubicBezTo>
                      <a:pt x="820" y="483"/>
                      <a:pt x="819" y="480"/>
                      <a:pt x="819" y="477"/>
                    </a:cubicBezTo>
                    <a:cubicBezTo>
                      <a:pt x="819" y="471"/>
                      <a:pt x="824" y="466"/>
                      <a:pt x="831" y="466"/>
                    </a:cubicBezTo>
                    <a:cubicBezTo>
                      <a:pt x="903" y="469"/>
                      <a:pt x="903" y="469"/>
                      <a:pt x="903" y="469"/>
                    </a:cubicBezTo>
                    <a:cubicBezTo>
                      <a:pt x="906" y="469"/>
                      <a:pt x="909" y="470"/>
                      <a:pt x="911" y="472"/>
                    </a:cubicBezTo>
                    <a:cubicBezTo>
                      <a:pt x="913" y="475"/>
                      <a:pt x="914" y="478"/>
                      <a:pt x="914" y="481"/>
                    </a:cubicBezTo>
                    <a:cubicBezTo>
                      <a:pt x="914" y="487"/>
                      <a:pt x="909" y="492"/>
                      <a:pt x="902" y="491"/>
                    </a:cubicBezTo>
                    <a:cubicBezTo>
                      <a:pt x="830" y="489"/>
                      <a:pt x="830" y="489"/>
                      <a:pt x="830" y="489"/>
                    </a:cubicBezTo>
                    <a:cubicBezTo>
                      <a:pt x="827" y="488"/>
                      <a:pt x="824" y="487"/>
                      <a:pt x="822" y="485"/>
                    </a:cubicBezTo>
                    <a:close/>
                    <a:moveTo>
                      <a:pt x="707" y="207"/>
                    </a:moveTo>
                    <a:cubicBezTo>
                      <a:pt x="702" y="203"/>
                      <a:pt x="702" y="196"/>
                      <a:pt x="707" y="192"/>
                    </a:cubicBezTo>
                    <a:cubicBezTo>
                      <a:pt x="770" y="128"/>
                      <a:pt x="770" y="128"/>
                      <a:pt x="770" y="128"/>
                    </a:cubicBezTo>
                    <a:cubicBezTo>
                      <a:pt x="775" y="123"/>
                      <a:pt x="782" y="123"/>
                      <a:pt x="786" y="128"/>
                    </a:cubicBezTo>
                    <a:cubicBezTo>
                      <a:pt x="790" y="132"/>
                      <a:pt x="790" y="139"/>
                      <a:pt x="786" y="143"/>
                    </a:cubicBezTo>
                    <a:cubicBezTo>
                      <a:pt x="722" y="207"/>
                      <a:pt x="722" y="207"/>
                      <a:pt x="722" y="207"/>
                    </a:cubicBezTo>
                    <a:cubicBezTo>
                      <a:pt x="718" y="212"/>
                      <a:pt x="711" y="212"/>
                      <a:pt x="707" y="207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1863" y="998"/>
              <a:ext cx="5596" cy="1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685800" fontAlgn="auto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4400" b="1" dirty="0">
                  <a:latin typeface="宋体" panose="02010600030101010101" pitchFamily="2" charset="-122"/>
                  <a:ea typeface="宋体" panose="02010600030101010101" pitchFamily="2" charset="-122"/>
                  <a:cs typeface="+mj-cs"/>
                </a:rPr>
                <a:t>目</a:t>
              </a:r>
              <a:r>
                <a:rPr lang="en-US" altLang="zh-CN" sz="4400" b="1" dirty="0">
                  <a:latin typeface="宋体" panose="02010600030101010101" pitchFamily="2" charset="-122"/>
                  <a:ea typeface="宋体" panose="02010600030101010101" pitchFamily="2" charset="-122"/>
                  <a:cs typeface="+mj-cs"/>
                </a:rPr>
                <a:t> </a:t>
              </a:r>
              <a:r>
                <a:rPr lang="zh-CN" altLang="en-US" sz="4400" b="1" dirty="0">
                  <a:latin typeface="宋体" panose="02010600030101010101" pitchFamily="2" charset="-122"/>
                  <a:ea typeface="宋体" panose="02010600030101010101" pitchFamily="2" charset="-122"/>
                  <a:cs typeface="+mj-cs"/>
                </a:rPr>
                <a:t>录</a:t>
              </a:r>
            </a:p>
          </p:txBody>
        </p:sp>
      </p:grp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A0DB2DC-4C9A-4742-B13C-FB6460FD3503}" type="slidenum">
              <a:rPr lang="en-US" altLang="zh-CN" noProof="1" smtClean="0">
                <a:ea typeface="Tahoma" panose="020B0604030504040204" pitchFamily="34" charset="0"/>
              </a:rPr>
              <a:t>‹#›</a:t>
            </a:fld>
            <a:endParaRPr lang="en-US" altLang="zh-CN" noProof="1">
              <a:ea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7817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【6】知识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556792"/>
            <a:ext cx="11103024" cy="792088"/>
          </a:xfrm>
        </p:spPr>
        <p:txBody>
          <a:bodyPr/>
          <a:lstStyle>
            <a:lvl1pPr marL="0" indent="0">
              <a:lnSpc>
                <a:spcPct val="150000"/>
              </a:lnSpc>
              <a:buFont typeface="+mj-lt"/>
              <a:buNone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dirty="0"/>
              <a:t>知识点</a:t>
            </a:r>
            <a:r>
              <a:rPr lang="en-US" altLang="zh-CN" dirty="0"/>
              <a:t>1</a:t>
            </a:r>
            <a:r>
              <a:rPr lang="zh-CN" altLang="en-US" dirty="0"/>
              <a:t>：教材</a:t>
            </a:r>
            <a:r>
              <a:rPr lang="en-US" altLang="zh-CN" dirty="0" err="1"/>
              <a:t>Pxx</a:t>
            </a:r>
            <a:endParaRPr lang="en-US" altLang="zh-CN" dirty="0"/>
          </a:p>
        </p:txBody>
      </p:sp>
      <p:sp>
        <p:nvSpPr>
          <p:cNvPr id="16" name="标题 1"/>
          <p:cNvSpPr>
            <a:spLocks noGrp="1"/>
          </p:cNvSpPr>
          <p:nvPr>
            <p:ph type="title" hasCustomPrompt="1"/>
          </p:nvPr>
        </p:nvSpPr>
        <p:spPr>
          <a:xfrm>
            <a:off x="0" y="567349"/>
            <a:ext cx="12192000" cy="831626"/>
          </a:xfrm>
        </p:spPr>
        <p:txBody>
          <a:bodyPr>
            <a:normAutofit/>
          </a:bodyPr>
          <a:lstStyle>
            <a:lvl1pPr algn="ctr">
              <a:defRPr sz="4400" b="1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一、重点内容1</a:t>
            </a:r>
          </a:p>
        </p:txBody>
      </p:sp>
      <p:sp>
        <p:nvSpPr>
          <p:cNvPr id="20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2348881"/>
            <a:ext cx="11055017" cy="1512168"/>
          </a:xfrm>
        </p:spPr>
        <p:txBody>
          <a:bodyPr/>
          <a:lstStyle>
            <a:lvl1pPr marL="0" marR="0" indent="45720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zh-CN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marL="0" marR="0" lvl="0" indent="45720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图文并茂展示知识点内容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。（要求清晰、详尽）</a:t>
            </a:r>
            <a:endParaRPr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A0DB2DC-4C9A-4742-B13C-FB6460FD3503}" type="slidenum">
              <a:rPr lang="en-US" altLang="zh-CN" noProof="1" smtClean="0">
                <a:ea typeface="Tahoma" panose="020B0604030504040204" pitchFamily="34" charset="0"/>
              </a:rPr>
              <a:t>‹#›</a:t>
            </a:fld>
            <a:endParaRPr lang="en-US" altLang="zh-CN" noProof="1">
              <a:ea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56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【8】本周内容回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27382" y="1556792"/>
            <a:ext cx="11137237" cy="2448272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ea"/>
              <a:buAutoNum type="ea1JpnChsDbPeriod"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dirty="0"/>
              <a:t>重点内容</a:t>
            </a:r>
            <a:r>
              <a:rPr lang="en-US" altLang="zh-CN" dirty="0"/>
              <a:t>1</a:t>
            </a:r>
          </a:p>
          <a:p>
            <a:pPr lvl="0"/>
            <a:r>
              <a:rPr lang="en-US" altLang="zh-CN" dirty="0"/>
              <a:t>重点内容2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984507" y="499319"/>
            <a:ext cx="3335629" cy="769441"/>
            <a:chOff x="2413000" y="510630"/>
            <a:chExt cx="3306112" cy="769441"/>
          </a:xfrm>
        </p:grpSpPr>
        <p:sp>
          <p:nvSpPr>
            <p:cNvPr id="18" name="文本框 17"/>
            <p:cNvSpPr txBox="1"/>
            <p:nvPr/>
          </p:nvSpPr>
          <p:spPr>
            <a:xfrm>
              <a:off x="3034242" y="510630"/>
              <a:ext cx="268487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0" lang="zh-CN" altLang="en-US" sz="4400" b="1" i="0" u="none" strike="noStrike" kern="1200" cap="none" spc="0" normalizeH="0" baseline="0" noProof="1">
                  <a:solidFill>
                    <a:schemeClr val="tx1"/>
                  </a:solidFill>
                  <a:latin typeface="+mn-ea"/>
                  <a:ea typeface="宋体" panose="02010600030101010101" pitchFamily="2" charset="-122"/>
                  <a:cs typeface="+mn-ea"/>
                  <a:sym typeface="+mn-ea"/>
                </a:rPr>
                <a:t>本周内容回顾</a:t>
              </a:r>
              <a:endParaRPr lang="zh-CN" altLang="en-US" sz="4400" b="1" dirty="0"/>
            </a:p>
          </p:txBody>
        </p:sp>
        <p:grpSp>
          <p:nvGrpSpPr>
            <p:cNvPr id="20" name="组合 129"/>
            <p:cNvGrpSpPr/>
            <p:nvPr/>
          </p:nvGrpSpPr>
          <p:grpSpPr>
            <a:xfrm>
              <a:off x="2413000" y="603250"/>
              <a:ext cx="615950" cy="584200"/>
              <a:chOff x="2439302" y="2313207"/>
              <a:chExt cx="481033" cy="481033"/>
            </a:xfrm>
          </p:grpSpPr>
          <p:sp>
            <p:nvSpPr>
              <p:cNvPr id="21" name="Oval 351"/>
              <p:cNvSpPr>
                <a:spLocks noChangeArrowheads="1"/>
              </p:cNvSpPr>
              <p:nvPr/>
            </p:nvSpPr>
            <p:spPr bwMode="auto">
              <a:xfrm>
                <a:off x="2439302" y="2313207"/>
                <a:ext cx="481033" cy="481033"/>
              </a:xfrm>
              <a:prstGeom prst="ellipse">
                <a:avLst/>
              </a:prstGeom>
              <a:solidFill>
                <a:srgbClr val="739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352"/>
              <p:cNvSpPr/>
              <p:nvPr/>
            </p:nvSpPr>
            <p:spPr bwMode="auto">
              <a:xfrm>
                <a:off x="2537400" y="2475127"/>
                <a:ext cx="380571" cy="319113"/>
              </a:xfrm>
              <a:custGeom>
                <a:avLst/>
                <a:gdLst>
                  <a:gd name="T0" fmla="*/ 138 w 203"/>
                  <a:gd name="T1" fmla="*/ 0 h 170"/>
                  <a:gd name="T2" fmla="*/ 112 w 203"/>
                  <a:gd name="T3" fmla="*/ 27 h 170"/>
                  <a:gd name="T4" fmla="*/ 115 w 203"/>
                  <a:gd name="T5" fmla="*/ 31 h 170"/>
                  <a:gd name="T6" fmla="*/ 0 w 203"/>
                  <a:gd name="T7" fmla="*/ 97 h 170"/>
                  <a:gd name="T8" fmla="*/ 73 w 203"/>
                  <a:gd name="T9" fmla="*/ 170 h 170"/>
                  <a:gd name="T10" fmla="*/ 76 w 203"/>
                  <a:gd name="T11" fmla="*/ 170 h 170"/>
                  <a:gd name="T12" fmla="*/ 203 w 203"/>
                  <a:gd name="T13" fmla="*/ 60 h 170"/>
                  <a:gd name="T14" fmla="*/ 152 w 203"/>
                  <a:gd name="T15" fmla="*/ 9 h 170"/>
                  <a:gd name="T16" fmla="*/ 149 w 203"/>
                  <a:gd name="T17" fmla="*/ 11 h 170"/>
                  <a:gd name="T18" fmla="*/ 138 w 203"/>
                  <a:gd name="T1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170">
                    <a:moveTo>
                      <a:pt x="138" y="0"/>
                    </a:moveTo>
                    <a:cubicBezTo>
                      <a:pt x="112" y="27"/>
                      <a:pt x="112" y="27"/>
                      <a:pt x="112" y="27"/>
                    </a:cubicBezTo>
                    <a:cubicBezTo>
                      <a:pt x="115" y="31"/>
                      <a:pt x="115" y="31"/>
                      <a:pt x="115" y="31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73" y="170"/>
                      <a:pt x="73" y="170"/>
                      <a:pt x="73" y="170"/>
                    </a:cubicBezTo>
                    <a:cubicBezTo>
                      <a:pt x="74" y="170"/>
                      <a:pt x="75" y="170"/>
                      <a:pt x="76" y="170"/>
                    </a:cubicBezTo>
                    <a:cubicBezTo>
                      <a:pt x="141" y="170"/>
                      <a:pt x="194" y="122"/>
                      <a:pt x="203" y="60"/>
                    </a:cubicBezTo>
                    <a:cubicBezTo>
                      <a:pt x="152" y="9"/>
                      <a:pt x="152" y="9"/>
                      <a:pt x="152" y="9"/>
                    </a:cubicBezTo>
                    <a:cubicBezTo>
                      <a:pt x="149" y="11"/>
                      <a:pt x="149" y="11"/>
                      <a:pt x="149" y="11"/>
                    </a:cubicBez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6188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Rectangle 353"/>
              <p:cNvSpPr>
                <a:spLocks noChangeArrowheads="1"/>
              </p:cNvSpPr>
              <p:nvPr/>
            </p:nvSpPr>
            <p:spPr bwMode="auto">
              <a:xfrm>
                <a:off x="2537400" y="2491674"/>
                <a:ext cx="284838" cy="165466"/>
              </a:xfrm>
              <a:prstGeom prst="rect">
                <a:avLst/>
              </a:pr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354"/>
              <p:cNvSpPr/>
              <p:nvPr/>
            </p:nvSpPr>
            <p:spPr bwMode="auto">
              <a:xfrm>
                <a:off x="2563402" y="2471582"/>
                <a:ext cx="232834" cy="200923"/>
              </a:xfrm>
              <a:custGeom>
                <a:avLst/>
                <a:gdLst>
                  <a:gd name="T0" fmla="*/ 124 w 124"/>
                  <a:gd name="T1" fmla="*/ 93 h 107"/>
                  <a:gd name="T2" fmla="*/ 124 w 124"/>
                  <a:gd name="T3" fmla="*/ 2 h 107"/>
                  <a:gd name="T4" fmla="*/ 114 w 124"/>
                  <a:gd name="T5" fmla="*/ 1 h 107"/>
                  <a:gd name="T6" fmla="*/ 104 w 124"/>
                  <a:gd name="T7" fmla="*/ 0 h 107"/>
                  <a:gd name="T8" fmla="*/ 79 w 124"/>
                  <a:gd name="T9" fmla="*/ 4 h 107"/>
                  <a:gd name="T10" fmla="*/ 62 w 124"/>
                  <a:gd name="T11" fmla="*/ 10 h 107"/>
                  <a:gd name="T12" fmla="*/ 45 w 124"/>
                  <a:gd name="T13" fmla="*/ 4 h 107"/>
                  <a:gd name="T14" fmla="*/ 20 w 124"/>
                  <a:gd name="T15" fmla="*/ 0 h 107"/>
                  <a:gd name="T16" fmla="*/ 10 w 124"/>
                  <a:gd name="T17" fmla="*/ 1 h 107"/>
                  <a:gd name="T18" fmla="*/ 0 w 124"/>
                  <a:gd name="T19" fmla="*/ 2 h 107"/>
                  <a:gd name="T20" fmla="*/ 0 w 124"/>
                  <a:gd name="T21" fmla="*/ 93 h 107"/>
                  <a:gd name="T22" fmla="*/ 48 w 124"/>
                  <a:gd name="T23" fmla="*/ 99 h 107"/>
                  <a:gd name="T24" fmla="*/ 62 w 124"/>
                  <a:gd name="T25" fmla="*/ 107 h 107"/>
                  <a:gd name="T26" fmla="*/ 76 w 124"/>
                  <a:gd name="T27" fmla="*/ 99 h 107"/>
                  <a:gd name="T28" fmla="*/ 124 w 124"/>
                  <a:gd name="T29" fmla="*/ 93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4" h="107">
                    <a:moveTo>
                      <a:pt x="124" y="93"/>
                    </a:moveTo>
                    <a:cubicBezTo>
                      <a:pt x="124" y="2"/>
                      <a:pt x="124" y="2"/>
                      <a:pt x="124" y="2"/>
                    </a:cubicBezTo>
                    <a:cubicBezTo>
                      <a:pt x="114" y="1"/>
                      <a:pt x="114" y="1"/>
                      <a:pt x="114" y="1"/>
                    </a:cubicBezTo>
                    <a:cubicBezTo>
                      <a:pt x="111" y="1"/>
                      <a:pt x="107" y="0"/>
                      <a:pt x="104" y="0"/>
                    </a:cubicBezTo>
                    <a:cubicBezTo>
                      <a:pt x="95" y="0"/>
                      <a:pt x="87" y="1"/>
                      <a:pt x="79" y="4"/>
                    </a:cubicBezTo>
                    <a:cubicBezTo>
                      <a:pt x="73" y="5"/>
                      <a:pt x="67" y="7"/>
                      <a:pt x="62" y="10"/>
                    </a:cubicBezTo>
                    <a:cubicBezTo>
                      <a:pt x="57" y="7"/>
                      <a:pt x="51" y="5"/>
                      <a:pt x="45" y="4"/>
                    </a:cubicBezTo>
                    <a:cubicBezTo>
                      <a:pt x="37" y="1"/>
                      <a:pt x="29" y="0"/>
                      <a:pt x="20" y="0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48" y="99"/>
                      <a:pt x="48" y="99"/>
                      <a:pt x="48" y="99"/>
                    </a:cubicBezTo>
                    <a:cubicBezTo>
                      <a:pt x="51" y="100"/>
                      <a:pt x="62" y="107"/>
                      <a:pt x="62" y="107"/>
                    </a:cubicBezTo>
                    <a:cubicBezTo>
                      <a:pt x="62" y="107"/>
                      <a:pt x="73" y="100"/>
                      <a:pt x="76" y="99"/>
                    </a:cubicBezTo>
                    <a:cubicBezTo>
                      <a:pt x="76" y="99"/>
                      <a:pt x="102" y="91"/>
                      <a:pt x="124" y="93"/>
                    </a:cubicBezTo>
                    <a:close/>
                  </a:path>
                </a:pathLst>
              </a:custGeom>
              <a:solidFill>
                <a:srgbClr val="F5F7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355"/>
              <p:cNvSpPr/>
              <p:nvPr/>
            </p:nvSpPr>
            <p:spPr bwMode="auto">
              <a:xfrm>
                <a:off x="2668591" y="2484583"/>
                <a:ext cx="22456" cy="187922"/>
              </a:xfrm>
              <a:custGeom>
                <a:avLst/>
                <a:gdLst>
                  <a:gd name="T0" fmla="*/ 0 w 12"/>
                  <a:gd name="T1" fmla="*/ 96 h 100"/>
                  <a:gd name="T2" fmla="*/ 6 w 12"/>
                  <a:gd name="T3" fmla="*/ 100 h 100"/>
                  <a:gd name="T4" fmla="*/ 12 w 12"/>
                  <a:gd name="T5" fmla="*/ 96 h 100"/>
                  <a:gd name="T6" fmla="*/ 12 w 12"/>
                  <a:gd name="T7" fmla="*/ 0 h 100"/>
                  <a:gd name="T8" fmla="*/ 6 w 12"/>
                  <a:gd name="T9" fmla="*/ 3 h 100"/>
                  <a:gd name="T10" fmla="*/ 0 w 12"/>
                  <a:gd name="T11" fmla="*/ 0 h 100"/>
                  <a:gd name="T12" fmla="*/ 0 w 12"/>
                  <a:gd name="T13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00">
                    <a:moveTo>
                      <a:pt x="0" y="96"/>
                    </a:moveTo>
                    <a:cubicBezTo>
                      <a:pt x="3" y="98"/>
                      <a:pt x="6" y="100"/>
                      <a:pt x="6" y="100"/>
                    </a:cubicBezTo>
                    <a:cubicBezTo>
                      <a:pt x="6" y="100"/>
                      <a:pt x="9" y="98"/>
                      <a:pt x="12" y="96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  <a:lnTo>
                      <a:pt x="0" y="96"/>
                    </a:lnTo>
                    <a:close/>
                  </a:path>
                </a:pathLst>
              </a:custGeom>
              <a:solidFill>
                <a:srgbClr val="E6E8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A0DB2DC-4C9A-4742-B13C-FB6460FD3503}" type="slidenum">
              <a:rPr lang="en-US" altLang="zh-CN" noProof="1" smtClean="0">
                <a:ea typeface="Tahoma" panose="020B0604030504040204" pitchFamily="34" charset="0"/>
              </a:rPr>
              <a:t>‹#›</a:t>
            </a:fld>
            <a:endParaRPr lang="en-US" altLang="zh-CN" noProof="1">
              <a:ea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151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【10】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"/>
          <p:cNvSpPr>
            <a:spLocks noEditPoints="1"/>
          </p:cNvSpPr>
          <p:nvPr/>
        </p:nvSpPr>
        <p:spPr>
          <a:xfrm>
            <a:off x="0" y="263526"/>
            <a:ext cx="12192000" cy="2352675"/>
          </a:xfrm>
          <a:custGeom>
            <a:avLst/>
            <a:gdLst/>
            <a:ahLst/>
            <a:cxnLst>
              <a:cxn ang="0">
                <a:pos x="9067419" y="2163485"/>
              </a:cxn>
              <a:cxn ang="0">
                <a:pos x="8951976" y="2006334"/>
              </a:cxn>
              <a:cxn ang="0">
                <a:pos x="8844534" y="2062786"/>
              </a:cxn>
              <a:cxn ang="0">
                <a:pos x="8770239" y="2038375"/>
              </a:cxn>
              <a:cxn ang="0">
                <a:pos x="8615934" y="2003283"/>
              </a:cxn>
              <a:cxn ang="0">
                <a:pos x="8492490" y="1963614"/>
              </a:cxn>
              <a:cxn ang="0">
                <a:pos x="8334756" y="2071941"/>
              </a:cxn>
              <a:cxn ang="0">
                <a:pos x="8195310" y="2062786"/>
              </a:cxn>
              <a:cxn ang="0">
                <a:pos x="7992999" y="2136021"/>
              </a:cxn>
              <a:cxn ang="0">
                <a:pos x="7870698" y="2070415"/>
              </a:cxn>
              <a:cxn ang="0">
                <a:pos x="7733538" y="2105507"/>
              </a:cxn>
              <a:cxn ang="0">
                <a:pos x="7589520" y="1821721"/>
              </a:cxn>
              <a:cxn ang="0">
                <a:pos x="7435215" y="1765269"/>
              </a:cxn>
              <a:cxn ang="0">
                <a:pos x="7293483" y="2000231"/>
              </a:cxn>
              <a:cxn ang="0">
                <a:pos x="7134606" y="1801887"/>
              </a:cxn>
              <a:cxn ang="0">
                <a:pos x="6501384" y="1248047"/>
              </a:cxn>
              <a:cxn ang="0">
                <a:pos x="6167628" y="1028342"/>
              </a:cxn>
              <a:cxn ang="0">
                <a:pos x="6110478" y="938324"/>
              </a:cxn>
              <a:cxn ang="0">
                <a:pos x="6048756" y="1943779"/>
              </a:cxn>
              <a:cxn ang="0">
                <a:pos x="5723001" y="1661520"/>
              </a:cxn>
              <a:cxn ang="0">
                <a:pos x="5508117" y="1045125"/>
              </a:cxn>
              <a:cxn ang="0">
                <a:pos x="5189220" y="1907162"/>
              </a:cxn>
              <a:cxn ang="0">
                <a:pos x="5113782" y="1914791"/>
              </a:cxn>
              <a:cxn ang="0">
                <a:pos x="5026914" y="1930048"/>
              </a:cxn>
              <a:cxn ang="0">
                <a:pos x="4898898" y="1725600"/>
              </a:cxn>
              <a:cxn ang="0">
                <a:pos x="4624578" y="1704240"/>
              </a:cxn>
              <a:cxn ang="0">
                <a:pos x="4483989" y="1487586"/>
              </a:cxn>
              <a:cxn ang="0">
                <a:pos x="4277106" y="1670674"/>
              </a:cxn>
              <a:cxn ang="0">
                <a:pos x="4097655" y="2158907"/>
              </a:cxn>
              <a:cxn ang="0">
                <a:pos x="3958209" y="1914791"/>
              </a:cxn>
              <a:cxn ang="0">
                <a:pos x="3874770" y="567571"/>
              </a:cxn>
              <a:cxn ang="0">
                <a:pos x="3848481" y="285311"/>
              </a:cxn>
              <a:cxn ang="0">
                <a:pos x="3805047" y="1060382"/>
              </a:cxn>
              <a:cxn ang="0">
                <a:pos x="3425571" y="2256554"/>
              </a:cxn>
              <a:cxn ang="0">
                <a:pos x="3196971" y="1707291"/>
              </a:cxn>
              <a:cxn ang="0">
                <a:pos x="3003804" y="2093301"/>
              </a:cxn>
              <a:cxn ang="0">
                <a:pos x="2823210" y="2102455"/>
              </a:cxn>
              <a:cxn ang="0">
                <a:pos x="2640330" y="2197051"/>
              </a:cxn>
              <a:cxn ang="0">
                <a:pos x="2459736" y="2122290"/>
              </a:cxn>
              <a:cxn ang="0">
                <a:pos x="2348865" y="2232142"/>
              </a:cxn>
              <a:cxn ang="0">
                <a:pos x="2257425" y="2256554"/>
              </a:cxn>
              <a:cxn ang="0">
                <a:pos x="2063115" y="2221462"/>
              </a:cxn>
              <a:cxn ang="0">
                <a:pos x="1912239" y="2241297"/>
              </a:cxn>
              <a:cxn ang="0">
                <a:pos x="1749933" y="2148227"/>
              </a:cxn>
              <a:cxn ang="0">
                <a:pos x="1649349" y="1930048"/>
              </a:cxn>
              <a:cxn ang="0">
                <a:pos x="1432179" y="2168062"/>
              </a:cxn>
              <a:cxn ang="0">
                <a:pos x="1320165" y="2137547"/>
              </a:cxn>
              <a:cxn ang="0">
                <a:pos x="1201293" y="2119238"/>
              </a:cxn>
              <a:cxn ang="0">
                <a:pos x="1107567" y="1867493"/>
              </a:cxn>
              <a:cxn ang="0">
                <a:pos x="963549" y="2097878"/>
              </a:cxn>
              <a:cxn ang="0">
                <a:pos x="758952" y="2177216"/>
              </a:cxn>
              <a:cxn ang="0">
                <a:pos x="588645" y="1893430"/>
              </a:cxn>
              <a:cxn ang="0">
                <a:pos x="365760" y="1899533"/>
              </a:cxn>
              <a:cxn ang="0">
                <a:pos x="249174" y="2047529"/>
              </a:cxn>
              <a:cxn ang="0">
                <a:pos x="64008" y="2070415"/>
              </a:cxn>
              <a:cxn ang="0">
                <a:pos x="3850767" y="2148227"/>
              </a:cxn>
              <a:cxn ang="0">
                <a:pos x="3835908" y="1740857"/>
              </a:cxn>
              <a:cxn ang="0">
                <a:pos x="3835908" y="1330436"/>
              </a:cxn>
              <a:cxn ang="0">
                <a:pos x="3835908" y="1153452"/>
              </a:cxn>
            </a:cxnLst>
            <a:rect l="0" t="0" r="0" b="0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矩形 1"/>
          <p:cNvSpPr/>
          <p:nvPr/>
        </p:nvSpPr>
        <p:spPr>
          <a:xfrm>
            <a:off x="0" y="2625725"/>
            <a:ext cx="12192000" cy="1714500"/>
          </a:xfrm>
          <a:prstGeom prst="rect">
            <a:avLst/>
          </a:prstGeom>
          <a:solidFill>
            <a:srgbClr val="28A9D6"/>
          </a:solidFill>
          <a:ln w="9525">
            <a:noFill/>
          </a:ln>
        </p:spPr>
        <p:txBody>
          <a:bodyPr lIns="121920" tIns="60960" rIns="121920" bIns="60960" anchor="t"/>
          <a:lstStyle/>
          <a:p>
            <a:endParaRPr lang="zh-CN" altLang="zh-CN" sz="2400" dirty="0">
              <a:solidFill>
                <a:srgbClr val="000000"/>
              </a:solidFill>
              <a:latin typeface="Copperplate Gothic Bold" panose="020E0705020206020404" pitchFamily="34" charset="0"/>
              <a:ea typeface="微软雅黑" panose="020B0503020204020204" pitchFamily="34" charset="-122"/>
              <a:sym typeface="Copperplate Gothic Bold" panose="020E0705020206020404" pitchFamily="34" charset="0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2246842" y="3027124"/>
            <a:ext cx="7698316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4000" b="1" dirty="0">
                <a:latin typeface="Tahoma" panose="020B0604030504040204" pitchFamily="34" charset="0"/>
                <a:ea typeface="宋体" panose="02010600030101010101" pitchFamily="2" charset="-122"/>
              </a:rPr>
              <a:t>今天的课程到此结束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A0DB2DC-4C9A-4742-B13C-FB6460FD3503}" type="slidenum">
              <a:rPr lang="en-US" altLang="zh-CN" noProof="1" smtClean="0">
                <a:ea typeface="Tahoma" panose="020B0604030504040204" pitchFamily="34" charset="0"/>
              </a:rPr>
              <a:t>‹#›</a:t>
            </a:fld>
            <a:endParaRPr lang="en-US" altLang="zh-CN" noProof="1">
              <a:ea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2770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4433" y="188913"/>
            <a:ext cx="10972800" cy="79216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31800" y="1268413"/>
            <a:ext cx="5611284" cy="4752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6284" y="1268413"/>
            <a:ext cx="5611283" cy="4752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>
          <a:xfrm>
            <a:off x="334433" y="6237288"/>
            <a:ext cx="3860800" cy="457200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96754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6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46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6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C36085-C021-4DD6-A471-9461B8C45B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0127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【5】第X章 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27382" y="1556792"/>
            <a:ext cx="11137237" cy="2448272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ea"/>
              <a:buAutoNum type="ea1JpnChsDbPeriod"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 dirty="0"/>
              <a:t>重点内容1</a:t>
            </a:r>
          </a:p>
          <a:p>
            <a:pPr lvl="0"/>
            <a:r>
              <a:rPr lang="en-US" altLang="zh-CN" dirty="0"/>
              <a:t>重点内容2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989100" y="548680"/>
            <a:ext cx="4213800" cy="700405"/>
            <a:chOff x="990" y="998"/>
            <a:chExt cx="6469" cy="1103"/>
          </a:xfrm>
        </p:grpSpPr>
        <p:grpSp>
          <p:nvGrpSpPr>
            <p:cNvPr id="7" name="组合 1"/>
            <p:cNvGrpSpPr/>
            <p:nvPr/>
          </p:nvGrpSpPr>
          <p:grpSpPr>
            <a:xfrm>
              <a:off x="990" y="1085"/>
              <a:ext cx="873" cy="928"/>
              <a:chOff x="4157663" y="1490663"/>
              <a:chExt cx="3880536" cy="3881512"/>
            </a:xfrm>
          </p:grpSpPr>
          <p:sp>
            <p:nvSpPr>
              <p:cNvPr id="8" name="Freeform 5"/>
              <p:cNvSpPr>
                <a:spLocks noEditPoints="1"/>
              </p:cNvSpPr>
              <p:nvPr/>
            </p:nvSpPr>
            <p:spPr>
              <a:xfrm>
                <a:off x="4157663" y="2365378"/>
                <a:ext cx="3102866" cy="3006797"/>
              </a:xfrm>
              <a:custGeom>
                <a:avLst/>
                <a:gdLst/>
                <a:ahLst/>
                <a:cxnLst>
                  <a:cxn ang="0">
                    <a:pos x="72175" y="2454642"/>
                  </a:cxn>
                  <a:cxn ang="0">
                    <a:pos x="140106" y="2174354"/>
                  </a:cxn>
                  <a:cxn ang="0">
                    <a:pos x="275966" y="1991742"/>
                  </a:cxn>
                  <a:cxn ang="0">
                    <a:pos x="475511" y="1851599"/>
                  </a:cxn>
                  <a:cxn ang="0">
                    <a:pos x="649582" y="1371712"/>
                  </a:cxn>
                  <a:cxn ang="0">
                    <a:pos x="751478" y="1189100"/>
                  </a:cxn>
                  <a:cxn ang="0">
                    <a:pos x="1129340" y="327002"/>
                  </a:cxn>
                  <a:cxn ang="0">
                    <a:pos x="2623805" y="276041"/>
                  </a:cxn>
                  <a:cxn ang="0">
                    <a:pos x="2662016" y="314262"/>
                  </a:cxn>
                  <a:cxn ang="0">
                    <a:pos x="2678998" y="1877079"/>
                  </a:cxn>
                  <a:cxn ang="0">
                    <a:pos x="1817134" y="2255043"/>
                  </a:cxn>
                  <a:cxn ang="0">
                    <a:pos x="1634571" y="2356966"/>
                  </a:cxn>
                  <a:cxn ang="0">
                    <a:pos x="1154814" y="2526838"/>
                  </a:cxn>
                  <a:cxn ang="0">
                    <a:pos x="1014708" y="2726437"/>
                  </a:cxn>
                  <a:cxn ang="0">
                    <a:pos x="832145" y="2866581"/>
                  </a:cxn>
                  <a:cxn ang="0">
                    <a:pos x="551933" y="2934529"/>
                  </a:cxn>
                  <a:cxn ang="0">
                    <a:pos x="84912" y="2734930"/>
                  </a:cxn>
                  <a:cxn ang="0">
                    <a:pos x="2615314" y="365223"/>
                  </a:cxn>
                  <a:cxn ang="0">
                    <a:pos x="2577103" y="331249"/>
                  </a:cxn>
                  <a:cxn ang="0">
                    <a:pos x="1180287" y="377964"/>
                  </a:cxn>
                  <a:cxn ang="0">
                    <a:pos x="819408" y="1201840"/>
                  </a:cxn>
                  <a:cxn ang="0">
                    <a:pos x="704776" y="1414179"/>
                  </a:cxn>
                  <a:cxn ang="0">
                    <a:pos x="547687" y="1872832"/>
                  </a:cxn>
                  <a:cxn ang="0">
                    <a:pos x="564670" y="1949275"/>
                  </a:cxn>
                  <a:cxn ang="0">
                    <a:pos x="377861" y="1957768"/>
                  </a:cxn>
                  <a:cxn ang="0">
                    <a:pos x="339651" y="2051197"/>
                  </a:cxn>
                  <a:cxn ang="0">
                    <a:pos x="246247" y="2089419"/>
                  </a:cxn>
                  <a:cxn ang="0">
                    <a:pos x="212282" y="2216822"/>
                  </a:cxn>
                  <a:cxn ang="0">
                    <a:pos x="152843" y="2255043"/>
                  </a:cxn>
                  <a:cxn ang="0">
                    <a:pos x="169825" y="2463136"/>
                  </a:cxn>
                  <a:cxn ang="0">
                    <a:pos x="131614" y="2492863"/>
                  </a:cxn>
                  <a:cxn ang="0">
                    <a:pos x="318423" y="2870827"/>
                  </a:cxn>
                  <a:cxn ang="0">
                    <a:pos x="534950" y="2849593"/>
                  </a:cxn>
                  <a:cxn ang="0">
                    <a:pos x="556178" y="2853840"/>
                  </a:cxn>
                  <a:cxn ang="0">
                    <a:pos x="785443" y="2802879"/>
                  </a:cxn>
                  <a:cxn ang="0">
                    <a:pos x="798180" y="2794385"/>
                  </a:cxn>
                  <a:cxn ang="0">
                    <a:pos x="955269" y="2675475"/>
                  </a:cxn>
                  <a:cxn ang="0">
                    <a:pos x="963760" y="2666982"/>
                  </a:cxn>
                  <a:cxn ang="0">
                    <a:pos x="1069901" y="2463136"/>
                  </a:cxn>
                  <a:cxn ang="0">
                    <a:pos x="1082638" y="2446149"/>
                  </a:cxn>
                  <a:cxn ang="0">
                    <a:pos x="1477482" y="2378200"/>
                  </a:cxn>
                  <a:cxn ang="0">
                    <a:pos x="1795905" y="2187095"/>
                  </a:cxn>
                  <a:cxn ang="0">
                    <a:pos x="2369067" y="2017223"/>
                  </a:cxn>
                  <a:cxn ang="0">
                    <a:pos x="2628051" y="377964"/>
                  </a:cxn>
                </a:cxnLst>
                <a:rect l="0" t="0" r="0" b="0"/>
                <a:pathLst>
                  <a:path w="731" h="708">
                    <a:moveTo>
                      <a:pt x="20" y="644"/>
                    </a:moveTo>
                    <a:cubicBezTo>
                      <a:pt x="1" y="626"/>
                      <a:pt x="0" y="597"/>
                      <a:pt x="17" y="578"/>
                    </a:cubicBezTo>
                    <a:cubicBezTo>
                      <a:pt x="6" y="559"/>
                      <a:pt x="9" y="534"/>
                      <a:pt x="24" y="519"/>
                    </a:cubicBezTo>
                    <a:cubicBezTo>
                      <a:pt x="27" y="516"/>
                      <a:pt x="29" y="514"/>
                      <a:pt x="33" y="512"/>
                    </a:cubicBezTo>
                    <a:cubicBezTo>
                      <a:pt x="33" y="500"/>
                      <a:pt x="38" y="489"/>
                      <a:pt x="47" y="480"/>
                    </a:cubicBezTo>
                    <a:cubicBezTo>
                      <a:pt x="52" y="475"/>
                      <a:pt x="58" y="471"/>
                      <a:pt x="65" y="469"/>
                    </a:cubicBezTo>
                    <a:cubicBezTo>
                      <a:pt x="68" y="461"/>
                      <a:pt x="72" y="455"/>
                      <a:pt x="77" y="450"/>
                    </a:cubicBezTo>
                    <a:cubicBezTo>
                      <a:pt x="86" y="440"/>
                      <a:pt x="99" y="435"/>
                      <a:pt x="112" y="436"/>
                    </a:cubicBezTo>
                    <a:cubicBezTo>
                      <a:pt x="111" y="406"/>
                      <a:pt x="118" y="376"/>
                      <a:pt x="133" y="351"/>
                    </a:cubicBezTo>
                    <a:cubicBezTo>
                      <a:pt x="139" y="341"/>
                      <a:pt x="146" y="332"/>
                      <a:pt x="153" y="323"/>
                    </a:cubicBezTo>
                    <a:cubicBezTo>
                      <a:pt x="163" y="310"/>
                      <a:pt x="174" y="296"/>
                      <a:pt x="177" y="281"/>
                    </a:cubicBezTo>
                    <a:cubicBezTo>
                      <a:pt x="177" y="280"/>
                      <a:pt x="177" y="280"/>
                      <a:pt x="177" y="280"/>
                    </a:cubicBezTo>
                    <a:cubicBezTo>
                      <a:pt x="188" y="226"/>
                      <a:pt x="196" y="184"/>
                      <a:pt x="218" y="142"/>
                    </a:cubicBezTo>
                    <a:cubicBezTo>
                      <a:pt x="230" y="119"/>
                      <a:pt x="246" y="97"/>
                      <a:pt x="266" y="77"/>
                    </a:cubicBezTo>
                    <a:cubicBezTo>
                      <a:pt x="313" y="31"/>
                      <a:pt x="375" y="4"/>
                      <a:pt x="440" y="2"/>
                    </a:cubicBezTo>
                    <a:cubicBezTo>
                      <a:pt x="506" y="0"/>
                      <a:pt x="569" y="22"/>
                      <a:pt x="618" y="65"/>
                    </a:cubicBezTo>
                    <a:cubicBezTo>
                      <a:pt x="620" y="67"/>
                      <a:pt x="622" y="69"/>
                      <a:pt x="624" y="71"/>
                    </a:cubicBezTo>
                    <a:cubicBezTo>
                      <a:pt x="625" y="72"/>
                      <a:pt x="626" y="73"/>
                      <a:pt x="627" y="74"/>
                    </a:cubicBezTo>
                    <a:cubicBezTo>
                      <a:pt x="629" y="75"/>
                      <a:pt x="630" y="76"/>
                      <a:pt x="631" y="77"/>
                    </a:cubicBezTo>
                    <a:cubicBezTo>
                      <a:pt x="731" y="178"/>
                      <a:pt x="731" y="341"/>
                      <a:pt x="631" y="442"/>
                    </a:cubicBezTo>
                    <a:cubicBezTo>
                      <a:pt x="610" y="462"/>
                      <a:pt x="589" y="478"/>
                      <a:pt x="565" y="490"/>
                    </a:cubicBezTo>
                    <a:cubicBezTo>
                      <a:pt x="524" y="511"/>
                      <a:pt x="482" y="520"/>
                      <a:pt x="428" y="531"/>
                    </a:cubicBezTo>
                    <a:cubicBezTo>
                      <a:pt x="427" y="531"/>
                      <a:pt x="427" y="531"/>
                      <a:pt x="427" y="531"/>
                    </a:cubicBezTo>
                    <a:cubicBezTo>
                      <a:pt x="412" y="534"/>
                      <a:pt x="398" y="545"/>
                      <a:pt x="385" y="555"/>
                    </a:cubicBezTo>
                    <a:cubicBezTo>
                      <a:pt x="375" y="562"/>
                      <a:pt x="367" y="569"/>
                      <a:pt x="357" y="575"/>
                    </a:cubicBezTo>
                    <a:cubicBezTo>
                      <a:pt x="331" y="590"/>
                      <a:pt x="302" y="597"/>
                      <a:pt x="272" y="595"/>
                    </a:cubicBezTo>
                    <a:cubicBezTo>
                      <a:pt x="272" y="609"/>
                      <a:pt x="267" y="621"/>
                      <a:pt x="258" y="631"/>
                    </a:cubicBezTo>
                    <a:cubicBezTo>
                      <a:pt x="253" y="636"/>
                      <a:pt x="246" y="640"/>
                      <a:pt x="239" y="642"/>
                    </a:cubicBezTo>
                    <a:cubicBezTo>
                      <a:pt x="237" y="649"/>
                      <a:pt x="233" y="656"/>
                      <a:pt x="228" y="661"/>
                    </a:cubicBezTo>
                    <a:cubicBezTo>
                      <a:pt x="219" y="670"/>
                      <a:pt x="208" y="675"/>
                      <a:pt x="196" y="675"/>
                    </a:cubicBezTo>
                    <a:cubicBezTo>
                      <a:pt x="194" y="678"/>
                      <a:pt x="192" y="681"/>
                      <a:pt x="189" y="684"/>
                    </a:cubicBezTo>
                    <a:cubicBezTo>
                      <a:pt x="173" y="699"/>
                      <a:pt x="149" y="702"/>
                      <a:pt x="130" y="691"/>
                    </a:cubicBezTo>
                    <a:cubicBezTo>
                      <a:pt x="110" y="708"/>
                      <a:pt x="82" y="706"/>
                      <a:pt x="63" y="688"/>
                    </a:cubicBezTo>
                    <a:lnTo>
                      <a:pt x="20" y="644"/>
                    </a:lnTo>
                    <a:close/>
                    <a:moveTo>
                      <a:pt x="619" y="89"/>
                    </a:moveTo>
                    <a:cubicBezTo>
                      <a:pt x="618" y="88"/>
                      <a:pt x="617" y="87"/>
                      <a:pt x="616" y="86"/>
                    </a:cubicBezTo>
                    <a:cubicBezTo>
                      <a:pt x="615" y="85"/>
                      <a:pt x="614" y="84"/>
                      <a:pt x="613" y="83"/>
                    </a:cubicBezTo>
                    <a:cubicBezTo>
                      <a:pt x="611" y="81"/>
                      <a:pt x="609" y="79"/>
                      <a:pt x="607" y="78"/>
                    </a:cubicBezTo>
                    <a:cubicBezTo>
                      <a:pt x="561" y="37"/>
                      <a:pt x="502" y="16"/>
                      <a:pt x="441" y="18"/>
                    </a:cubicBezTo>
                    <a:cubicBezTo>
                      <a:pt x="379" y="20"/>
                      <a:pt x="321" y="45"/>
                      <a:pt x="278" y="89"/>
                    </a:cubicBezTo>
                    <a:cubicBezTo>
                      <a:pt x="259" y="108"/>
                      <a:pt x="244" y="128"/>
                      <a:pt x="232" y="150"/>
                    </a:cubicBezTo>
                    <a:cubicBezTo>
                      <a:pt x="212" y="189"/>
                      <a:pt x="204" y="231"/>
                      <a:pt x="193" y="283"/>
                    </a:cubicBezTo>
                    <a:cubicBezTo>
                      <a:pt x="193" y="285"/>
                      <a:pt x="193" y="285"/>
                      <a:pt x="193" y="285"/>
                    </a:cubicBezTo>
                    <a:cubicBezTo>
                      <a:pt x="189" y="303"/>
                      <a:pt x="177" y="318"/>
                      <a:pt x="166" y="333"/>
                    </a:cubicBezTo>
                    <a:cubicBezTo>
                      <a:pt x="159" y="342"/>
                      <a:pt x="153" y="350"/>
                      <a:pt x="147" y="359"/>
                    </a:cubicBezTo>
                    <a:cubicBezTo>
                      <a:pt x="133" y="384"/>
                      <a:pt x="126" y="413"/>
                      <a:pt x="129" y="441"/>
                    </a:cubicBezTo>
                    <a:cubicBezTo>
                      <a:pt x="130" y="445"/>
                      <a:pt x="131" y="449"/>
                      <a:pt x="131" y="453"/>
                    </a:cubicBezTo>
                    <a:cubicBezTo>
                      <a:pt x="133" y="459"/>
                      <a:pt x="133" y="459"/>
                      <a:pt x="133" y="459"/>
                    </a:cubicBezTo>
                    <a:cubicBezTo>
                      <a:pt x="127" y="456"/>
                      <a:pt x="127" y="456"/>
                      <a:pt x="127" y="456"/>
                    </a:cubicBezTo>
                    <a:cubicBezTo>
                      <a:pt x="115" y="449"/>
                      <a:pt x="99" y="451"/>
                      <a:pt x="89" y="461"/>
                    </a:cubicBezTo>
                    <a:cubicBezTo>
                      <a:pt x="84" y="467"/>
                      <a:pt x="81" y="473"/>
                      <a:pt x="80" y="480"/>
                    </a:cubicBezTo>
                    <a:cubicBezTo>
                      <a:pt x="80" y="483"/>
                      <a:pt x="80" y="483"/>
                      <a:pt x="80" y="483"/>
                    </a:cubicBezTo>
                    <a:cubicBezTo>
                      <a:pt x="77" y="483"/>
                      <a:pt x="77" y="483"/>
                      <a:pt x="77" y="483"/>
                    </a:cubicBezTo>
                    <a:cubicBezTo>
                      <a:pt x="70" y="484"/>
                      <a:pt x="63" y="487"/>
                      <a:pt x="58" y="492"/>
                    </a:cubicBezTo>
                    <a:cubicBezTo>
                      <a:pt x="51" y="499"/>
                      <a:pt x="48" y="510"/>
                      <a:pt x="49" y="520"/>
                    </a:cubicBezTo>
                    <a:cubicBezTo>
                      <a:pt x="50" y="522"/>
                      <a:pt x="50" y="522"/>
                      <a:pt x="50" y="522"/>
                    </a:cubicBezTo>
                    <a:cubicBezTo>
                      <a:pt x="48" y="523"/>
                      <a:pt x="48" y="523"/>
                      <a:pt x="48" y="523"/>
                    </a:cubicBezTo>
                    <a:cubicBezTo>
                      <a:pt x="43" y="525"/>
                      <a:pt x="39" y="527"/>
                      <a:pt x="36" y="531"/>
                    </a:cubicBezTo>
                    <a:cubicBezTo>
                      <a:pt x="23" y="543"/>
                      <a:pt x="23" y="564"/>
                      <a:pt x="36" y="576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7" y="582"/>
                      <a:pt x="37" y="582"/>
                      <a:pt x="37" y="582"/>
                    </a:cubicBezTo>
                    <a:cubicBezTo>
                      <a:pt x="35" y="583"/>
                      <a:pt x="33" y="585"/>
                      <a:pt x="31" y="587"/>
                    </a:cubicBezTo>
                    <a:cubicBezTo>
                      <a:pt x="19" y="599"/>
                      <a:pt x="19" y="620"/>
                      <a:pt x="31" y="633"/>
                    </a:cubicBezTo>
                    <a:cubicBezTo>
                      <a:pt x="75" y="676"/>
                      <a:pt x="75" y="676"/>
                      <a:pt x="75" y="676"/>
                    </a:cubicBezTo>
                    <a:cubicBezTo>
                      <a:pt x="88" y="689"/>
                      <a:pt x="108" y="689"/>
                      <a:pt x="121" y="677"/>
                    </a:cubicBezTo>
                    <a:cubicBezTo>
                      <a:pt x="123" y="675"/>
                      <a:pt x="124" y="673"/>
                      <a:pt x="126" y="671"/>
                    </a:cubicBezTo>
                    <a:cubicBezTo>
                      <a:pt x="127" y="668"/>
                      <a:pt x="127" y="668"/>
                      <a:pt x="127" y="668"/>
                    </a:cubicBezTo>
                    <a:cubicBezTo>
                      <a:pt x="131" y="672"/>
                      <a:pt x="131" y="672"/>
                      <a:pt x="131" y="672"/>
                    </a:cubicBezTo>
                    <a:cubicBezTo>
                      <a:pt x="144" y="684"/>
                      <a:pt x="165" y="685"/>
                      <a:pt x="177" y="672"/>
                    </a:cubicBezTo>
                    <a:cubicBezTo>
                      <a:pt x="181" y="669"/>
                      <a:pt x="183" y="665"/>
                      <a:pt x="185" y="660"/>
                    </a:cubicBezTo>
                    <a:cubicBezTo>
                      <a:pt x="186" y="658"/>
                      <a:pt x="186" y="658"/>
                      <a:pt x="186" y="658"/>
                    </a:cubicBezTo>
                    <a:cubicBezTo>
                      <a:pt x="188" y="658"/>
                      <a:pt x="188" y="658"/>
                      <a:pt x="188" y="658"/>
                    </a:cubicBezTo>
                    <a:cubicBezTo>
                      <a:pt x="198" y="660"/>
                      <a:pt x="209" y="657"/>
                      <a:pt x="216" y="649"/>
                    </a:cubicBezTo>
                    <a:cubicBezTo>
                      <a:pt x="221" y="644"/>
                      <a:pt x="224" y="638"/>
                      <a:pt x="225" y="630"/>
                    </a:cubicBezTo>
                    <a:cubicBezTo>
                      <a:pt x="225" y="628"/>
                      <a:pt x="225" y="628"/>
                      <a:pt x="225" y="628"/>
                    </a:cubicBezTo>
                    <a:cubicBezTo>
                      <a:pt x="227" y="628"/>
                      <a:pt x="227" y="628"/>
                      <a:pt x="227" y="628"/>
                    </a:cubicBezTo>
                    <a:cubicBezTo>
                      <a:pt x="235" y="627"/>
                      <a:pt x="241" y="624"/>
                      <a:pt x="246" y="619"/>
                    </a:cubicBezTo>
                    <a:cubicBezTo>
                      <a:pt x="256" y="609"/>
                      <a:pt x="259" y="593"/>
                      <a:pt x="252" y="580"/>
                    </a:cubicBezTo>
                    <a:cubicBezTo>
                      <a:pt x="249" y="575"/>
                      <a:pt x="249" y="575"/>
                      <a:pt x="249" y="575"/>
                    </a:cubicBezTo>
                    <a:cubicBezTo>
                      <a:pt x="255" y="576"/>
                      <a:pt x="255" y="576"/>
                      <a:pt x="255" y="576"/>
                    </a:cubicBezTo>
                    <a:cubicBezTo>
                      <a:pt x="259" y="577"/>
                      <a:pt x="263" y="578"/>
                      <a:pt x="266" y="578"/>
                    </a:cubicBezTo>
                    <a:cubicBezTo>
                      <a:pt x="295" y="581"/>
                      <a:pt x="324" y="575"/>
                      <a:pt x="348" y="560"/>
                    </a:cubicBezTo>
                    <a:cubicBezTo>
                      <a:pt x="357" y="555"/>
                      <a:pt x="366" y="549"/>
                      <a:pt x="374" y="542"/>
                    </a:cubicBezTo>
                    <a:cubicBezTo>
                      <a:pt x="389" y="530"/>
                      <a:pt x="405" y="518"/>
                      <a:pt x="423" y="515"/>
                    </a:cubicBezTo>
                    <a:cubicBezTo>
                      <a:pt x="425" y="514"/>
                      <a:pt x="425" y="514"/>
                      <a:pt x="425" y="514"/>
                    </a:cubicBezTo>
                    <a:cubicBezTo>
                      <a:pt x="477" y="504"/>
                      <a:pt x="519" y="496"/>
                      <a:pt x="558" y="475"/>
                    </a:cubicBezTo>
                    <a:cubicBezTo>
                      <a:pt x="580" y="464"/>
                      <a:pt x="600" y="449"/>
                      <a:pt x="619" y="430"/>
                    </a:cubicBezTo>
                    <a:cubicBezTo>
                      <a:pt x="713" y="336"/>
                      <a:pt x="713" y="183"/>
                      <a:pt x="619" y="89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/>
              <p:nvPr/>
            </p:nvSpPr>
            <p:spPr>
              <a:xfrm>
                <a:off x="4959354" y="3660771"/>
                <a:ext cx="1554163" cy="1103313"/>
              </a:xfrm>
              <a:custGeom>
                <a:avLst/>
                <a:gdLst/>
                <a:ahLst/>
                <a:cxnLst>
                  <a:cxn ang="0">
                    <a:pos x="1554163" y="649257"/>
                  </a:cxn>
                  <a:cxn ang="0">
                    <a:pos x="1532931" y="661987"/>
                  </a:cxn>
                  <a:cxn ang="0">
                    <a:pos x="989398" y="818997"/>
                  </a:cxn>
                  <a:cxn ang="0">
                    <a:pos x="980906" y="818997"/>
                  </a:cxn>
                  <a:cxn ang="0">
                    <a:pos x="743110" y="950546"/>
                  </a:cxn>
                  <a:cxn ang="0">
                    <a:pos x="641198" y="1022686"/>
                  </a:cxn>
                  <a:cxn ang="0">
                    <a:pos x="335461" y="1090582"/>
                  </a:cxn>
                  <a:cxn ang="0">
                    <a:pos x="46709" y="950546"/>
                  </a:cxn>
                  <a:cxn ang="0">
                    <a:pos x="0" y="903867"/>
                  </a:cxn>
                  <a:cxn ang="0">
                    <a:pos x="352446" y="551656"/>
                  </a:cxn>
                  <a:cxn ang="0">
                    <a:pos x="416142" y="403133"/>
                  </a:cxn>
                  <a:cxn ang="0">
                    <a:pos x="292997" y="377672"/>
                  </a:cxn>
                  <a:cxn ang="0">
                    <a:pos x="339707" y="203688"/>
                  </a:cxn>
                  <a:cxn ang="0">
                    <a:pos x="496822" y="161253"/>
                  </a:cxn>
                  <a:cxn ang="0">
                    <a:pos x="543532" y="297045"/>
                  </a:cxn>
                  <a:cxn ang="0">
                    <a:pos x="649691" y="258854"/>
                  </a:cxn>
                  <a:cxn ang="0">
                    <a:pos x="904471" y="0"/>
                  </a:cxn>
                  <a:cxn ang="0">
                    <a:pos x="1082818" y="178227"/>
                  </a:cxn>
                  <a:cxn ang="0">
                    <a:pos x="1099803" y="267341"/>
                  </a:cxn>
                  <a:cxn ang="0">
                    <a:pos x="963920" y="305532"/>
                  </a:cxn>
                  <a:cxn ang="0">
                    <a:pos x="1010630" y="466786"/>
                  </a:cxn>
                  <a:cxn ang="0">
                    <a:pos x="1159252" y="509221"/>
                  </a:cxn>
                  <a:cxn ang="0">
                    <a:pos x="1188977" y="403133"/>
                  </a:cxn>
                  <a:cxn ang="0">
                    <a:pos x="1329106" y="424351"/>
                  </a:cxn>
                  <a:cxn ang="0">
                    <a:pos x="1554163" y="649257"/>
                  </a:cxn>
                </a:cxnLst>
                <a:rect l="0" t="0" r="0" b="0"/>
                <a:pathLst>
                  <a:path w="366" h="260">
                    <a:moveTo>
                      <a:pt x="366" y="153"/>
                    </a:moveTo>
                    <a:cubicBezTo>
                      <a:pt x="364" y="154"/>
                      <a:pt x="363" y="155"/>
                      <a:pt x="361" y="156"/>
                    </a:cubicBezTo>
                    <a:cubicBezTo>
                      <a:pt x="324" y="175"/>
                      <a:pt x="284" y="183"/>
                      <a:pt x="233" y="193"/>
                    </a:cubicBezTo>
                    <a:cubicBezTo>
                      <a:pt x="231" y="193"/>
                      <a:pt x="231" y="193"/>
                      <a:pt x="231" y="193"/>
                    </a:cubicBezTo>
                    <a:cubicBezTo>
                      <a:pt x="209" y="198"/>
                      <a:pt x="191" y="212"/>
                      <a:pt x="175" y="224"/>
                    </a:cubicBezTo>
                    <a:cubicBezTo>
                      <a:pt x="167" y="230"/>
                      <a:pt x="159" y="237"/>
                      <a:pt x="151" y="241"/>
                    </a:cubicBezTo>
                    <a:cubicBezTo>
                      <a:pt x="130" y="254"/>
                      <a:pt x="104" y="260"/>
                      <a:pt x="79" y="257"/>
                    </a:cubicBezTo>
                    <a:cubicBezTo>
                      <a:pt x="54" y="254"/>
                      <a:pt x="30" y="242"/>
                      <a:pt x="11" y="224"/>
                    </a:cubicBezTo>
                    <a:cubicBezTo>
                      <a:pt x="0" y="213"/>
                      <a:pt x="0" y="213"/>
                      <a:pt x="0" y="213"/>
                    </a:cubicBezTo>
                    <a:cubicBezTo>
                      <a:pt x="83" y="130"/>
                      <a:pt x="83" y="130"/>
                      <a:pt x="83" y="130"/>
                    </a:cubicBezTo>
                    <a:cubicBezTo>
                      <a:pt x="100" y="114"/>
                      <a:pt x="105" y="102"/>
                      <a:pt x="98" y="95"/>
                    </a:cubicBezTo>
                    <a:cubicBezTo>
                      <a:pt x="92" y="89"/>
                      <a:pt x="77" y="98"/>
                      <a:pt x="69" y="89"/>
                    </a:cubicBezTo>
                    <a:cubicBezTo>
                      <a:pt x="64" y="84"/>
                      <a:pt x="63" y="65"/>
                      <a:pt x="80" y="48"/>
                    </a:cubicBezTo>
                    <a:cubicBezTo>
                      <a:pt x="97" y="31"/>
                      <a:pt x="112" y="32"/>
                      <a:pt x="117" y="38"/>
                    </a:cubicBezTo>
                    <a:cubicBezTo>
                      <a:pt x="125" y="46"/>
                      <a:pt x="118" y="60"/>
                      <a:pt x="128" y="70"/>
                    </a:cubicBezTo>
                    <a:cubicBezTo>
                      <a:pt x="135" y="77"/>
                      <a:pt x="146" y="68"/>
                      <a:pt x="153" y="61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55" y="42"/>
                      <a:pt x="255" y="42"/>
                      <a:pt x="255" y="42"/>
                    </a:cubicBezTo>
                    <a:cubicBezTo>
                      <a:pt x="263" y="50"/>
                      <a:pt x="263" y="59"/>
                      <a:pt x="259" y="63"/>
                    </a:cubicBezTo>
                    <a:cubicBezTo>
                      <a:pt x="249" y="73"/>
                      <a:pt x="236" y="64"/>
                      <a:pt x="227" y="72"/>
                    </a:cubicBezTo>
                    <a:cubicBezTo>
                      <a:pt x="219" y="81"/>
                      <a:pt x="224" y="97"/>
                      <a:pt x="238" y="110"/>
                    </a:cubicBezTo>
                    <a:cubicBezTo>
                      <a:pt x="251" y="123"/>
                      <a:pt x="266" y="127"/>
                      <a:pt x="273" y="120"/>
                    </a:cubicBezTo>
                    <a:cubicBezTo>
                      <a:pt x="281" y="113"/>
                      <a:pt x="274" y="101"/>
                      <a:pt x="280" y="95"/>
                    </a:cubicBezTo>
                    <a:cubicBezTo>
                      <a:pt x="286" y="89"/>
                      <a:pt x="297" y="84"/>
                      <a:pt x="313" y="100"/>
                    </a:cubicBezTo>
                    <a:lnTo>
                      <a:pt x="366" y="153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" name="Freeform 7"/>
              <p:cNvSpPr/>
              <p:nvPr/>
            </p:nvSpPr>
            <p:spPr>
              <a:xfrm>
                <a:off x="5218111" y="2505073"/>
                <a:ext cx="1517646" cy="1155699"/>
              </a:xfrm>
              <a:custGeom>
                <a:avLst/>
                <a:gdLst/>
                <a:ahLst/>
                <a:cxnLst>
                  <a:cxn ang="0">
                    <a:pos x="1207318" y="943255"/>
                  </a:cxn>
                  <a:cxn ang="0">
                    <a:pos x="1020268" y="989993"/>
                  </a:cxn>
                  <a:cxn ang="0">
                    <a:pos x="986259" y="871023"/>
                  </a:cxn>
                  <a:cxn ang="0">
                    <a:pos x="888484" y="913512"/>
                  </a:cxn>
                  <a:cxn ang="0">
                    <a:pos x="646170" y="1155700"/>
                  </a:cxn>
                  <a:cxn ang="0">
                    <a:pos x="471874" y="981495"/>
                  </a:cxn>
                  <a:cxn ang="0">
                    <a:pos x="429363" y="883770"/>
                  </a:cxn>
                  <a:cxn ang="0">
                    <a:pos x="565399" y="824286"/>
                  </a:cxn>
                  <a:cxn ang="0">
                    <a:pos x="488878" y="654330"/>
                  </a:cxn>
                  <a:cxn ang="0">
                    <a:pos x="323085" y="624587"/>
                  </a:cxn>
                  <a:cxn ang="0">
                    <a:pos x="284825" y="743556"/>
                  </a:cxn>
                  <a:cxn ang="0">
                    <a:pos x="157291" y="667076"/>
                  </a:cxn>
                  <a:cxn ang="0">
                    <a:pos x="0" y="509867"/>
                  </a:cxn>
                  <a:cxn ang="0">
                    <a:pos x="170044" y="288925"/>
                  </a:cxn>
                  <a:cxn ang="0">
                    <a:pos x="811964" y="8497"/>
                  </a:cxn>
                  <a:cxn ang="0">
                    <a:pos x="1470887" y="242187"/>
                  </a:cxn>
                  <a:cxn ang="0">
                    <a:pos x="1496394" y="263431"/>
                  </a:cxn>
                  <a:cxn ang="0">
                    <a:pos x="1504896" y="276178"/>
                  </a:cxn>
                  <a:cxn ang="0">
                    <a:pos x="1517650" y="288925"/>
                  </a:cxn>
                  <a:cxn ang="0">
                    <a:pos x="1152053" y="654330"/>
                  </a:cxn>
                  <a:cxn ang="0">
                    <a:pos x="1113793" y="735059"/>
                  </a:cxn>
                  <a:cxn ang="0">
                    <a:pos x="1224322" y="756303"/>
                  </a:cxn>
                  <a:cxn ang="0">
                    <a:pos x="1207318" y="943255"/>
                  </a:cxn>
                </a:cxnLst>
                <a:rect l="0" t="0" r="0" b="0"/>
                <a:pathLst>
                  <a:path w="357" h="272">
                    <a:moveTo>
                      <a:pt x="284" y="222"/>
                    </a:moveTo>
                    <a:cubicBezTo>
                      <a:pt x="257" y="248"/>
                      <a:pt x="244" y="236"/>
                      <a:pt x="240" y="233"/>
                    </a:cubicBezTo>
                    <a:cubicBezTo>
                      <a:pt x="233" y="226"/>
                      <a:pt x="238" y="211"/>
                      <a:pt x="232" y="205"/>
                    </a:cubicBezTo>
                    <a:cubicBezTo>
                      <a:pt x="227" y="201"/>
                      <a:pt x="222" y="203"/>
                      <a:pt x="209" y="215"/>
                    </a:cubicBezTo>
                    <a:cubicBezTo>
                      <a:pt x="152" y="272"/>
                      <a:pt x="152" y="272"/>
                      <a:pt x="152" y="272"/>
                    </a:cubicBezTo>
                    <a:cubicBezTo>
                      <a:pt x="111" y="231"/>
                      <a:pt x="111" y="231"/>
                      <a:pt x="111" y="231"/>
                    </a:cubicBezTo>
                    <a:cubicBezTo>
                      <a:pt x="104" y="224"/>
                      <a:pt x="96" y="213"/>
                      <a:pt x="101" y="208"/>
                    </a:cubicBezTo>
                    <a:cubicBezTo>
                      <a:pt x="110" y="199"/>
                      <a:pt x="123" y="204"/>
                      <a:pt x="133" y="194"/>
                    </a:cubicBezTo>
                    <a:cubicBezTo>
                      <a:pt x="142" y="185"/>
                      <a:pt x="132" y="166"/>
                      <a:pt x="115" y="154"/>
                    </a:cubicBezTo>
                    <a:cubicBezTo>
                      <a:pt x="94" y="139"/>
                      <a:pt x="82" y="141"/>
                      <a:pt x="76" y="147"/>
                    </a:cubicBezTo>
                    <a:cubicBezTo>
                      <a:pt x="70" y="153"/>
                      <a:pt x="74" y="167"/>
                      <a:pt x="67" y="175"/>
                    </a:cubicBezTo>
                    <a:cubicBezTo>
                      <a:pt x="61" y="180"/>
                      <a:pt x="42" y="162"/>
                      <a:pt x="37" y="157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10" y="101"/>
                      <a:pt x="23" y="84"/>
                      <a:pt x="40" y="68"/>
                    </a:cubicBezTo>
                    <a:cubicBezTo>
                      <a:pt x="80" y="27"/>
                      <a:pt x="134" y="4"/>
                      <a:pt x="191" y="2"/>
                    </a:cubicBezTo>
                    <a:cubicBezTo>
                      <a:pt x="248" y="0"/>
                      <a:pt x="303" y="20"/>
                      <a:pt x="346" y="57"/>
                    </a:cubicBezTo>
                    <a:cubicBezTo>
                      <a:pt x="348" y="59"/>
                      <a:pt x="350" y="60"/>
                      <a:pt x="352" y="62"/>
                    </a:cubicBezTo>
                    <a:cubicBezTo>
                      <a:pt x="353" y="63"/>
                      <a:pt x="354" y="64"/>
                      <a:pt x="354" y="65"/>
                    </a:cubicBezTo>
                    <a:cubicBezTo>
                      <a:pt x="355" y="66"/>
                      <a:pt x="356" y="67"/>
                      <a:pt x="357" y="68"/>
                    </a:cubicBezTo>
                    <a:cubicBezTo>
                      <a:pt x="271" y="154"/>
                      <a:pt x="271" y="154"/>
                      <a:pt x="271" y="154"/>
                    </a:cubicBezTo>
                    <a:cubicBezTo>
                      <a:pt x="263" y="162"/>
                      <a:pt x="257" y="168"/>
                      <a:pt x="262" y="173"/>
                    </a:cubicBezTo>
                    <a:cubicBezTo>
                      <a:pt x="270" y="180"/>
                      <a:pt x="281" y="171"/>
                      <a:pt x="288" y="178"/>
                    </a:cubicBezTo>
                    <a:cubicBezTo>
                      <a:pt x="296" y="187"/>
                      <a:pt x="303" y="202"/>
                      <a:pt x="284" y="222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Freeform 8"/>
              <p:cNvSpPr/>
              <p:nvPr/>
            </p:nvSpPr>
            <p:spPr>
              <a:xfrm>
                <a:off x="4556125" y="4348163"/>
                <a:ext cx="623888" cy="620713"/>
              </a:xfrm>
              <a:custGeom>
                <a:avLst/>
                <a:gdLst/>
                <a:ahLst/>
                <a:cxnLst>
                  <a:cxn ang="0">
                    <a:pos x="29708" y="123292"/>
                  </a:cxn>
                  <a:cxn ang="0">
                    <a:pos x="29708" y="25508"/>
                  </a:cxn>
                  <a:cxn ang="0">
                    <a:pos x="123079" y="25508"/>
                  </a:cxn>
                  <a:cxn ang="0">
                    <a:pos x="594179" y="501672"/>
                  </a:cxn>
                  <a:cxn ang="0">
                    <a:pos x="598423" y="595204"/>
                  </a:cxn>
                  <a:cxn ang="0">
                    <a:pos x="500808" y="595204"/>
                  </a:cxn>
                  <a:cxn ang="0">
                    <a:pos x="29708" y="123292"/>
                  </a:cxn>
                </a:cxnLst>
                <a:rect l="0" t="0" r="0" b="0"/>
                <a:pathLst>
                  <a:path w="147" h="146">
                    <a:moveTo>
                      <a:pt x="7" y="29"/>
                    </a:moveTo>
                    <a:cubicBezTo>
                      <a:pt x="1" y="22"/>
                      <a:pt x="0" y="12"/>
                      <a:pt x="7" y="6"/>
                    </a:cubicBezTo>
                    <a:cubicBezTo>
                      <a:pt x="13" y="0"/>
                      <a:pt x="23" y="0"/>
                      <a:pt x="29" y="6"/>
                    </a:cubicBezTo>
                    <a:cubicBezTo>
                      <a:pt x="140" y="118"/>
                      <a:pt x="140" y="118"/>
                      <a:pt x="140" y="118"/>
                    </a:cubicBezTo>
                    <a:cubicBezTo>
                      <a:pt x="147" y="124"/>
                      <a:pt x="147" y="134"/>
                      <a:pt x="141" y="140"/>
                    </a:cubicBezTo>
                    <a:cubicBezTo>
                      <a:pt x="135" y="146"/>
                      <a:pt x="124" y="146"/>
                      <a:pt x="118" y="140"/>
                    </a:cubicBezTo>
                    <a:lnTo>
                      <a:pt x="7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9"/>
              <p:cNvSpPr/>
              <p:nvPr/>
            </p:nvSpPr>
            <p:spPr>
              <a:xfrm>
                <a:off x="4429125" y="4479925"/>
                <a:ext cx="619125" cy="620713"/>
              </a:xfrm>
              <a:custGeom>
                <a:avLst/>
                <a:gdLst/>
                <a:ahLst/>
                <a:cxnLst>
                  <a:cxn ang="0">
                    <a:pos x="25443" y="119040"/>
                  </a:cxn>
                  <a:cxn ang="0">
                    <a:pos x="25443" y="25508"/>
                  </a:cxn>
                  <a:cxn ang="0">
                    <a:pos x="118736" y="25508"/>
                  </a:cxn>
                  <a:cxn ang="0">
                    <a:pos x="593681" y="497420"/>
                  </a:cxn>
                  <a:cxn ang="0">
                    <a:pos x="593681" y="595204"/>
                  </a:cxn>
                  <a:cxn ang="0">
                    <a:pos x="500388" y="590952"/>
                  </a:cxn>
                  <a:cxn ang="0">
                    <a:pos x="25443" y="119040"/>
                  </a:cxn>
                </a:cxnLst>
                <a:rect l="0" t="0" r="0" b="0"/>
                <a:pathLst>
                  <a:path w="146" h="146">
                    <a:moveTo>
                      <a:pt x="6" y="28"/>
                    </a:moveTo>
                    <a:cubicBezTo>
                      <a:pt x="0" y="22"/>
                      <a:pt x="0" y="12"/>
                      <a:pt x="6" y="6"/>
                    </a:cubicBezTo>
                    <a:cubicBezTo>
                      <a:pt x="12" y="0"/>
                      <a:pt x="22" y="0"/>
                      <a:pt x="28" y="6"/>
                    </a:cubicBezTo>
                    <a:cubicBezTo>
                      <a:pt x="140" y="117"/>
                      <a:pt x="140" y="117"/>
                      <a:pt x="140" y="117"/>
                    </a:cubicBezTo>
                    <a:cubicBezTo>
                      <a:pt x="146" y="124"/>
                      <a:pt x="146" y="134"/>
                      <a:pt x="140" y="140"/>
                    </a:cubicBezTo>
                    <a:cubicBezTo>
                      <a:pt x="134" y="146"/>
                      <a:pt x="124" y="146"/>
                      <a:pt x="118" y="139"/>
                    </a:cubicBezTo>
                    <a:lnTo>
                      <a:pt x="6" y="28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10"/>
              <p:cNvSpPr/>
              <p:nvPr/>
            </p:nvSpPr>
            <p:spPr>
              <a:xfrm>
                <a:off x="4330700" y="4641850"/>
                <a:ext cx="557213" cy="552450"/>
              </a:xfrm>
              <a:custGeom>
                <a:avLst/>
                <a:gdLst/>
                <a:ahLst/>
                <a:cxnLst>
                  <a:cxn ang="0">
                    <a:pos x="29774" y="123238"/>
                  </a:cxn>
                  <a:cxn ang="0">
                    <a:pos x="29774" y="25497"/>
                  </a:cxn>
                  <a:cxn ang="0">
                    <a:pos x="123352" y="29747"/>
                  </a:cxn>
                  <a:cxn ang="0">
                    <a:pos x="527438" y="433460"/>
                  </a:cxn>
                  <a:cxn ang="0">
                    <a:pos x="531691" y="526952"/>
                  </a:cxn>
                  <a:cxn ang="0">
                    <a:pos x="433860" y="526952"/>
                  </a:cxn>
                  <a:cxn ang="0">
                    <a:pos x="29774" y="123238"/>
                  </a:cxn>
                </a:cxnLst>
                <a:rect l="0" t="0" r="0" b="0"/>
                <a:pathLst>
                  <a:path w="131" h="130">
                    <a:moveTo>
                      <a:pt x="7" y="29"/>
                    </a:moveTo>
                    <a:cubicBezTo>
                      <a:pt x="1" y="22"/>
                      <a:pt x="0" y="12"/>
                      <a:pt x="7" y="6"/>
                    </a:cubicBezTo>
                    <a:cubicBezTo>
                      <a:pt x="13" y="0"/>
                      <a:pt x="23" y="0"/>
                      <a:pt x="29" y="7"/>
                    </a:cubicBezTo>
                    <a:cubicBezTo>
                      <a:pt x="124" y="102"/>
                      <a:pt x="124" y="102"/>
                      <a:pt x="124" y="102"/>
                    </a:cubicBezTo>
                    <a:cubicBezTo>
                      <a:pt x="130" y="108"/>
                      <a:pt x="131" y="118"/>
                      <a:pt x="125" y="124"/>
                    </a:cubicBezTo>
                    <a:cubicBezTo>
                      <a:pt x="118" y="130"/>
                      <a:pt x="108" y="130"/>
                      <a:pt x="102" y="124"/>
                    </a:cubicBezTo>
                    <a:lnTo>
                      <a:pt x="7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Freeform 11"/>
              <p:cNvSpPr/>
              <p:nvPr/>
            </p:nvSpPr>
            <p:spPr>
              <a:xfrm>
                <a:off x="4314825" y="4879975"/>
                <a:ext cx="330200" cy="334963"/>
              </a:xfrm>
              <a:custGeom>
                <a:avLst/>
                <a:gdLst/>
                <a:ahLst/>
                <a:cxnLst>
                  <a:cxn ang="0">
                    <a:pos x="25400" y="122961"/>
                  </a:cxn>
                  <a:cxn ang="0">
                    <a:pos x="25400" y="29680"/>
                  </a:cxn>
                  <a:cxn ang="0">
                    <a:pos x="118533" y="29680"/>
                  </a:cxn>
                  <a:cxn ang="0">
                    <a:pos x="304800" y="216241"/>
                  </a:cxn>
                  <a:cxn ang="0">
                    <a:pos x="304800" y="309522"/>
                  </a:cxn>
                  <a:cxn ang="0">
                    <a:pos x="211666" y="309522"/>
                  </a:cxn>
                  <a:cxn ang="0">
                    <a:pos x="25400" y="122961"/>
                  </a:cxn>
                </a:cxnLst>
                <a:rect l="0" t="0" r="0" b="0"/>
                <a:pathLst>
                  <a:path w="78" h="79">
                    <a:moveTo>
                      <a:pt x="6" y="29"/>
                    </a:moveTo>
                    <a:cubicBezTo>
                      <a:pt x="0" y="23"/>
                      <a:pt x="0" y="13"/>
                      <a:pt x="6" y="7"/>
                    </a:cubicBezTo>
                    <a:cubicBezTo>
                      <a:pt x="12" y="0"/>
                      <a:pt x="22" y="1"/>
                      <a:pt x="28" y="7"/>
                    </a:cubicBezTo>
                    <a:cubicBezTo>
                      <a:pt x="72" y="51"/>
                      <a:pt x="72" y="51"/>
                      <a:pt x="72" y="51"/>
                    </a:cubicBezTo>
                    <a:cubicBezTo>
                      <a:pt x="78" y="57"/>
                      <a:pt x="78" y="67"/>
                      <a:pt x="72" y="73"/>
                    </a:cubicBezTo>
                    <a:cubicBezTo>
                      <a:pt x="66" y="79"/>
                      <a:pt x="56" y="79"/>
                      <a:pt x="50" y="73"/>
                    </a:cubicBezTo>
                    <a:lnTo>
                      <a:pt x="6" y="29"/>
                    </a:ln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Freeform 12"/>
              <p:cNvSpPr>
                <a:spLocks noEditPoints="1"/>
              </p:cNvSpPr>
              <p:nvPr/>
            </p:nvSpPr>
            <p:spPr>
              <a:xfrm>
                <a:off x="4157663" y="1490663"/>
                <a:ext cx="3880536" cy="3880367"/>
              </a:xfrm>
              <a:custGeom>
                <a:avLst/>
                <a:gdLst/>
                <a:ahLst/>
                <a:cxnLst>
                  <a:cxn ang="0">
                    <a:pos x="1813319" y="3864451"/>
                  </a:cxn>
                  <a:cxn ang="0">
                    <a:pos x="1800579" y="3834724"/>
                  </a:cxn>
                  <a:cxn ang="0">
                    <a:pos x="1800579" y="3711572"/>
                  </a:cxn>
                  <a:cxn ang="0">
                    <a:pos x="1847292" y="3664858"/>
                  </a:cxn>
                  <a:cxn ang="0">
                    <a:pos x="1881265" y="3677598"/>
                  </a:cxn>
                  <a:cxn ang="0">
                    <a:pos x="1894005" y="3711572"/>
                  </a:cxn>
                  <a:cxn ang="0">
                    <a:pos x="1894005" y="3834724"/>
                  </a:cxn>
                  <a:cxn ang="0">
                    <a:pos x="1847292" y="3881438"/>
                  </a:cxn>
                  <a:cxn ang="0">
                    <a:pos x="1813319" y="3864451"/>
                  </a:cxn>
                  <a:cxn ang="0">
                    <a:pos x="12739" y="2068118"/>
                  </a:cxn>
                  <a:cxn ang="0">
                    <a:pos x="0" y="2034145"/>
                  </a:cxn>
                  <a:cxn ang="0">
                    <a:pos x="46713" y="1987432"/>
                  </a:cxn>
                  <a:cxn ang="0">
                    <a:pos x="169865" y="1987432"/>
                  </a:cxn>
                  <a:cxn ang="0">
                    <a:pos x="203839" y="2000172"/>
                  </a:cxn>
                  <a:cxn ang="0">
                    <a:pos x="216579" y="2034145"/>
                  </a:cxn>
                  <a:cxn ang="0">
                    <a:pos x="203839" y="2068118"/>
                  </a:cxn>
                  <a:cxn ang="0">
                    <a:pos x="169865" y="2080858"/>
                  </a:cxn>
                  <a:cxn ang="0">
                    <a:pos x="46713" y="2080858"/>
                  </a:cxn>
                  <a:cxn ang="0">
                    <a:pos x="12739" y="2068118"/>
                  </a:cxn>
                  <a:cxn ang="0">
                    <a:pos x="3002381" y="3252933"/>
                  </a:cxn>
                  <a:cxn ang="0">
                    <a:pos x="3002381" y="3184987"/>
                  </a:cxn>
                  <a:cxn ang="0">
                    <a:pos x="3066081" y="3184987"/>
                  </a:cxn>
                  <a:cxn ang="0">
                    <a:pos x="3218960" y="3337866"/>
                  </a:cxn>
                  <a:cxn ang="0">
                    <a:pos x="3218960" y="3405813"/>
                  </a:cxn>
                  <a:cxn ang="0">
                    <a:pos x="3151014" y="3405813"/>
                  </a:cxn>
                  <a:cxn ang="0">
                    <a:pos x="3002381" y="3252933"/>
                  </a:cxn>
                  <a:cxn ang="0">
                    <a:pos x="475624" y="726177"/>
                  </a:cxn>
                  <a:cxn ang="0">
                    <a:pos x="475624" y="662477"/>
                  </a:cxn>
                  <a:cxn ang="0">
                    <a:pos x="539324" y="662477"/>
                  </a:cxn>
                  <a:cxn ang="0">
                    <a:pos x="692203" y="815356"/>
                  </a:cxn>
                  <a:cxn ang="0">
                    <a:pos x="692203" y="879056"/>
                  </a:cxn>
                  <a:cxn ang="0">
                    <a:pos x="628504" y="879056"/>
                  </a:cxn>
                  <a:cxn ang="0">
                    <a:pos x="475624" y="726177"/>
                  </a:cxn>
                  <a:cxn ang="0">
                    <a:pos x="1813319" y="386445"/>
                  </a:cxn>
                  <a:cxn ang="0">
                    <a:pos x="1800579" y="356718"/>
                  </a:cxn>
                  <a:cxn ang="0">
                    <a:pos x="1800579" y="46713"/>
                  </a:cxn>
                  <a:cxn ang="0">
                    <a:pos x="1847292" y="0"/>
                  </a:cxn>
                  <a:cxn ang="0">
                    <a:pos x="1881265" y="12739"/>
                  </a:cxn>
                  <a:cxn ang="0">
                    <a:pos x="1894005" y="46713"/>
                  </a:cxn>
                  <a:cxn ang="0">
                    <a:pos x="1894005" y="356718"/>
                  </a:cxn>
                  <a:cxn ang="0">
                    <a:pos x="1881265" y="386445"/>
                  </a:cxn>
                  <a:cxn ang="0">
                    <a:pos x="1847292" y="403431"/>
                  </a:cxn>
                  <a:cxn ang="0">
                    <a:pos x="1813319" y="386445"/>
                  </a:cxn>
                  <a:cxn ang="0">
                    <a:pos x="3490746" y="2059625"/>
                  </a:cxn>
                  <a:cxn ang="0">
                    <a:pos x="3478006" y="2025651"/>
                  </a:cxn>
                  <a:cxn ang="0">
                    <a:pos x="3528966" y="1978938"/>
                  </a:cxn>
                  <a:cxn ang="0">
                    <a:pos x="3834724" y="1991678"/>
                  </a:cxn>
                  <a:cxn ang="0">
                    <a:pos x="3868698" y="2004418"/>
                  </a:cxn>
                  <a:cxn ang="0">
                    <a:pos x="3881438" y="2042638"/>
                  </a:cxn>
                  <a:cxn ang="0">
                    <a:pos x="3830478" y="2085105"/>
                  </a:cxn>
                  <a:cxn ang="0">
                    <a:pos x="3524719" y="2076611"/>
                  </a:cxn>
                  <a:cxn ang="0">
                    <a:pos x="3490746" y="2059625"/>
                  </a:cxn>
                  <a:cxn ang="0">
                    <a:pos x="3002381" y="879056"/>
                  </a:cxn>
                  <a:cxn ang="0">
                    <a:pos x="3002381" y="815356"/>
                  </a:cxn>
                  <a:cxn ang="0">
                    <a:pos x="3269920" y="543571"/>
                  </a:cxn>
                  <a:cxn ang="0">
                    <a:pos x="3337866" y="543571"/>
                  </a:cxn>
                  <a:cxn ang="0">
                    <a:pos x="3337866" y="607270"/>
                  </a:cxn>
                  <a:cxn ang="0">
                    <a:pos x="3066081" y="879056"/>
                  </a:cxn>
                  <a:cxn ang="0">
                    <a:pos x="3002381" y="879056"/>
                  </a:cxn>
                </a:cxnLst>
                <a:rect l="0" t="0" r="0" b="0"/>
                <a:pathLst>
                  <a:path w="914" h="914">
                    <a:moveTo>
                      <a:pt x="427" y="910"/>
                    </a:moveTo>
                    <a:cubicBezTo>
                      <a:pt x="425" y="908"/>
                      <a:pt x="424" y="906"/>
                      <a:pt x="424" y="903"/>
                    </a:cubicBezTo>
                    <a:cubicBezTo>
                      <a:pt x="424" y="874"/>
                      <a:pt x="424" y="874"/>
                      <a:pt x="424" y="874"/>
                    </a:cubicBezTo>
                    <a:cubicBezTo>
                      <a:pt x="424" y="868"/>
                      <a:pt x="429" y="863"/>
                      <a:pt x="435" y="863"/>
                    </a:cubicBezTo>
                    <a:cubicBezTo>
                      <a:pt x="438" y="863"/>
                      <a:pt x="441" y="864"/>
                      <a:pt x="443" y="866"/>
                    </a:cubicBezTo>
                    <a:cubicBezTo>
                      <a:pt x="445" y="868"/>
                      <a:pt x="446" y="871"/>
                      <a:pt x="446" y="874"/>
                    </a:cubicBezTo>
                    <a:cubicBezTo>
                      <a:pt x="446" y="903"/>
                      <a:pt x="446" y="903"/>
                      <a:pt x="446" y="903"/>
                    </a:cubicBezTo>
                    <a:cubicBezTo>
                      <a:pt x="446" y="909"/>
                      <a:pt x="441" y="914"/>
                      <a:pt x="435" y="914"/>
                    </a:cubicBezTo>
                    <a:cubicBezTo>
                      <a:pt x="432" y="914"/>
                      <a:pt x="429" y="913"/>
                      <a:pt x="427" y="910"/>
                    </a:cubicBezTo>
                    <a:close/>
                    <a:moveTo>
                      <a:pt x="3" y="487"/>
                    </a:moveTo>
                    <a:cubicBezTo>
                      <a:pt x="1" y="485"/>
                      <a:pt x="0" y="482"/>
                      <a:pt x="0" y="479"/>
                    </a:cubicBezTo>
                    <a:cubicBezTo>
                      <a:pt x="0" y="473"/>
                      <a:pt x="5" y="468"/>
                      <a:pt x="11" y="468"/>
                    </a:cubicBezTo>
                    <a:cubicBezTo>
                      <a:pt x="40" y="468"/>
                      <a:pt x="40" y="468"/>
                      <a:pt x="40" y="468"/>
                    </a:cubicBezTo>
                    <a:cubicBezTo>
                      <a:pt x="43" y="468"/>
                      <a:pt x="46" y="469"/>
                      <a:pt x="48" y="471"/>
                    </a:cubicBezTo>
                    <a:cubicBezTo>
                      <a:pt x="50" y="473"/>
                      <a:pt x="51" y="476"/>
                      <a:pt x="51" y="479"/>
                    </a:cubicBezTo>
                    <a:cubicBezTo>
                      <a:pt x="51" y="482"/>
                      <a:pt x="50" y="485"/>
                      <a:pt x="48" y="487"/>
                    </a:cubicBezTo>
                    <a:cubicBezTo>
                      <a:pt x="46" y="489"/>
                      <a:pt x="43" y="490"/>
                      <a:pt x="40" y="490"/>
                    </a:cubicBezTo>
                    <a:cubicBezTo>
                      <a:pt x="11" y="490"/>
                      <a:pt x="11" y="490"/>
                      <a:pt x="11" y="490"/>
                    </a:cubicBezTo>
                    <a:cubicBezTo>
                      <a:pt x="8" y="490"/>
                      <a:pt x="5" y="489"/>
                      <a:pt x="3" y="487"/>
                    </a:cubicBezTo>
                    <a:close/>
                    <a:moveTo>
                      <a:pt x="707" y="766"/>
                    </a:moveTo>
                    <a:cubicBezTo>
                      <a:pt x="702" y="762"/>
                      <a:pt x="702" y="755"/>
                      <a:pt x="707" y="750"/>
                    </a:cubicBezTo>
                    <a:cubicBezTo>
                      <a:pt x="711" y="746"/>
                      <a:pt x="718" y="746"/>
                      <a:pt x="722" y="750"/>
                    </a:cubicBezTo>
                    <a:cubicBezTo>
                      <a:pt x="758" y="786"/>
                      <a:pt x="758" y="786"/>
                      <a:pt x="758" y="786"/>
                    </a:cubicBezTo>
                    <a:cubicBezTo>
                      <a:pt x="762" y="791"/>
                      <a:pt x="762" y="798"/>
                      <a:pt x="758" y="802"/>
                    </a:cubicBezTo>
                    <a:cubicBezTo>
                      <a:pt x="754" y="806"/>
                      <a:pt x="747" y="806"/>
                      <a:pt x="742" y="802"/>
                    </a:cubicBezTo>
                    <a:lnTo>
                      <a:pt x="707" y="766"/>
                    </a:lnTo>
                    <a:close/>
                    <a:moveTo>
                      <a:pt x="112" y="171"/>
                    </a:moveTo>
                    <a:cubicBezTo>
                      <a:pt x="107" y="167"/>
                      <a:pt x="107" y="160"/>
                      <a:pt x="112" y="156"/>
                    </a:cubicBezTo>
                    <a:cubicBezTo>
                      <a:pt x="116" y="151"/>
                      <a:pt x="123" y="151"/>
                      <a:pt x="127" y="156"/>
                    </a:cubicBezTo>
                    <a:cubicBezTo>
                      <a:pt x="163" y="192"/>
                      <a:pt x="163" y="192"/>
                      <a:pt x="163" y="192"/>
                    </a:cubicBezTo>
                    <a:cubicBezTo>
                      <a:pt x="168" y="196"/>
                      <a:pt x="168" y="203"/>
                      <a:pt x="163" y="207"/>
                    </a:cubicBezTo>
                    <a:cubicBezTo>
                      <a:pt x="159" y="212"/>
                      <a:pt x="152" y="212"/>
                      <a:pt x="148" y="207"/>
                    </a:cubicBezTo>
                    <a:lnTo>
                      <a:pt x="112" y="171"/>
                    </a:lnTo>
                    <a:close/>
                    <a:moveTo>
                      <a:pt x="427" y="91"/>
                    </a:moveTo>
                    <a:cubicBezTo>
                      <a:pt x="425" y="89"/>
                      <a:pt x="424" y="87"/>
                      <a:pt x="424" y="84"/>
                    </a:cubicBezTo>
                    <a:cubicBezTo>
                      <a:pt x="424" y="11"/>
                      <a:pt x="424" y="11"/>
                      <a:pt x="424" y="11"/>
                    </a:cubicBezTo>
                    <a:cubicBezTo>
                      <a:pt x="424" y="5"/>
                      <a:pt x="429" y="0"/>
                      <a:pt x="435" y="0"/>
                    </a:cubicBezTo>
                    <a:cubicBezTo>
                      <a:pt x="438" y="0"/>
                      <a:pt x="441" y="1"/>
                      <a:pt x="443" y="3"/>
                    </a:cubicBezTo>
                    <a:cubicBezTo>
                      <a:pt x="445" y="5"/>
                      <a:pt x="446" y="8"/>
                      <a:pt x="446" y="11"/>
                    </a:cubicBezTo>
                    <a:cubicBezTo>
                      <a:pt x="446" y="84"/>
                      <a:pt x="446" y="84"/>
                      <a:pt x="446" y="84"/>
                    </a:cubicBezTo>
                    <a:cubicBezTo>
                      <a:pt x="446" y="87"/>
                      <a:pt x="445" y="89"/>
                      <a:pt x="443" y="91"/>
                    </a:cubicBezTo>
                    <a:cubicBezTo>
                      <a:pt x="441" y="94"/>
                      <a:pt x="438" y="95"/>
                      <a:pt x="435" y="95"/>
                    </a:cubicBezTo>
                    <a:cubicBezTo>
                      <a:pt x="432" y="95"/>
                      <a:pt x="429" y="94"/>
                      <a:pt x="427" y="91"/>
                    </a:cubicBezTo>
                    <a:close/>
                    <a:moveTo>
                      <a:pt x="822" y="485"/>
                    </a:moveTo>
                    <a:cubicBezTo>
                      <a:pt x="820" y="483"/>
                      <a:pt x="819" y="480"/>
                      <a:pt x="819" y="477"/>
                    </a:cubicBezTo>
                    <a:cubicBezTo>
                      <a:pt x="819" y="471"/>
                      <a:pt x="824" y="466"/>
                      <a:pt x="831" y="466"/>
                    </a:cubicBezTo>
                    <a:cubicBezTo>
                      <a:pt x="903" y="469"/>
                      <a:pt x="903" y="469"/>
                      <a:pt x="903" y="469"/>
                    </a:cubicBezTo>
                    <a:cubicBezTo>
                      <a:pt x="906" y="469"/>
                      <a:pt x="909" y="470"/>
                      <a:pt x="911" y="472"/>
                    </a:cubicBezTo>
                    <a:cubicBezTo>
                      <a:pt x="913" y="475"/>
                      <a:pt x="914" y="478"/>
                      <a:pt x="914" y="481"/>
                    </a:cubicBezTo>
                    <a:cubicBezTo>
                      <a:pt x="914" y="487"/>
                      <a:pt x="909" y="492"/>
                      <a:pt x="902" y="491"/>
                    </a:cubicBezTo>
                    <a:cubicBezTo>
                      <a:pt x="830" y="489"/>
                      <a:pt x="830" y="489"/>
                      <a:pt x="830" y="489"/>
                    </a:cubicBezTo>
                    <a:cubicBezTo>
                      <a:pt x="827" y="488"/>
                      <a:pt x="824" y="487"/>
                      <a:pt x="822" y="485"/>
                    </a:cubicBezTo>
                    <a:close/>
                    <a:moveTo>
                      <a:pt x="707" y="207"/>
                    </a:moveTo>
                    <a:cubicBezTo>
                      <a:pt x="702" y="203"/>
                      <a:pt x="702" y="196"/>
                      <a:pt x="707" y="192"/>
                    </a:cubicBezTo>
                    <a:cubicBezTo>
                      <a:pt x="770" y="128"/>
                      <a:pt x="770" y="128"/>
                      <a:pt x="770" y="128"/>
                    </a:cubicBezTo>
                    <a:cubicBezTo>
                      <a:pt x="775" y="123"/>
                      <a:pt x="782" y="123"/>
                      <a:pt x="786" y="128"/>
                    </a:cubicBezTo>
                    <a:cubicBezTo>
                      <a:pt x="790" y="132"/>
                      <a:pt x="790" y="139"/>
                      <a:pt x="786" y="143"/>
                    </a:cubicBezTo>
                    <a:cubicBezTo>
                      <a:pt x="722" y="207"/>
                      <a:pt x="722" y="207"/>
                      <a:pt x="722" y="207"/>
                    </a:cubicBezTo>
                    <a:cubicBezTo>
                      <a:pt x="718" y="212"/>
                      <a:pt x="711" y="212"/>
                      <a:pt x="707" y="207"/>
                    </a:cubicBezTo>
                    <a:close/>
                  </a:path>
                </a:pathLst>
              </a:custGeom>
              <a:solidFill>
                <a:srgbClr val="3976B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1863" y="998"/>
              <a:ext cx="5596" cy="1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 defTabSz="685800" fontAlgn="auto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4400" b="1" dirty="0">
                  <a:latin typeface="宋体" panose="02010600030101010101" pitchFamily="2" charset="-122"/>
                  <a:ea typeface="宋体" panose="02010600030101010101" pitchFamily="2" charset="-122"/>
                  <a:cs typeface="+mj-cs"/>
                </a:rPr>
                <a:t>知识范围</a:t>
              </a:r>
            </a:p>
          </p:txBody>
        </p:sp>
      </p:grp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90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【6】知识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1271464" y="1556792"/>
            <a:ext cx="10255713" cy="792088"/>
          </a:xfrm>
        </p:spPr>
        <p:txBody>
          <a:bodyPr/>
          <a:lstStyle>
            <a:lvl1pPr marL="0" indent="0">
              <a:lnSpc>
                <a:spcPct val="150000"/>
              </a:lnSpc>
              <a:buFont typeface="+mj-lt"/>
              <a:buNone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dirty="0"/>
              <a:t>知识点</a:t>
            </a:r>
            <a:r>
              <a:rPr lang="en-US" altLang="zh-CN" dirty="0"/>
              <a:t>1</a:t>
            </a:r>
            <a:r>
              <a:rPr lang="zh-CN" altLang="en-US" dirty="0"/>
              <a:t>：教材</a:t>
            </a:r>
            <a:r>
              <a:rPr lang="en-US" altLang="zh-CN" dirty="0" err="1"/>
              <a:t>Pxx</a:t>
            </a:r>
            <a:endParaRPr lang="en-US" altLang="zh-CN" dirty="0"/>
          </a:p>
        </p:txBody>
      </p:sp>
      <p:sp>
        <p:nvSpPr>
          <p:cNvPr id="16" name="标题 1"/>
          <p:cNvSpPr>
            <a:spLocks noGrp="1"/>
          </p:cNvSpPr>
          <p:nvPr>
            <p:ph type="title" hasCustomPrompt="1"/>
          </p:nvPr>
        </p:nvSpPr>
        <p:spPr>
          <a:xfrm>
            <a:off x="0" y="567349"/>
            <a:ext cx="12192000" cy="831626"/>
          </a:xfrm>
        </p:spPr>
        <p:txBody>
          <a:bodyPr>
            <a:normAutofit/>
          </a:bodyPr>
          <a:lstStyle>
            <a:lvl1pPr algn="ctr">
              <a:defRPr sz="4400" b="1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一、重点内容1</a:t>
            </a:r>
          </a:p>
        </p:txBody>
      </p:sp>
      <p:grpSp>
        <p:nvGrpSpPr>
          <p:cNvPr id="17" name="组合 91"/>
          <p:cNvGrpSpPr/>
          <p:nvPr/>
        </p:nvGrpSpPr>
        <p:grpSpPr>
          <a:xfrm>
            <a:off x="551384" y="1641475"/>
            <a:ext cx="568604" cy="563389"/>
            <a:chOff x="155575" y="3822532"/>
            <a:chExt cx="482247" cy="483420"/>
          </a:xfrm>
        </p:grpSpPr>
        <p:sp>
          <p:nvSpPr>
            <p:cNvPr id="18" name="Oval 223"/>
            <p:cNvSpPr>
              <a:spLocks noChangeArrowheads="1"/>
            </p:cNvSpPr>
            <p:nvPr/>
          </p:nvSpPr>
          <p:spPr bwMode="auto">
            <a:xfrm>
              <a:off x="155575" y="3822532"/>
              <a:ext cx="482247" cy="483420"/>
            </a:xfrm>
            <a:prstGeom prst="ellipse">
              <a:avLst/>
            </a:prstGeom>
            <a:solidFill>
              <a:srgbClr val="BD465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五角星 18"/>
            <p:cNvSpPr/>
            <p:nvPr/>
          </p:nvSpPr>
          <p:spPr bwMode="auto">
            <a:xfrm>
              <a:off x="253808" y="3921007"/>
              <a:ext cx="285781" cy="286471"/>
            </a:xfrm>
            <a:prstGeom prst="star5">
              <a:avLst/>
            </a:prstGeom>
            <a:solidFill>
              <a:srgbClr val="FFFF00"/>
            </a:solidFill>
            <a:ln w="25400">
              <a:solidFill>
                <a:srgbClr val="FFFF00"/>
              </a:solidFill>
            </a:ln>
            <a:effectLst/>
            <a:scene3d>
              <a:camera prst="orthographicFront"/>
              <a:lightRig rig="flat" dir="t"/>
            </a:scene3d>
            <a:sp3d>
              <a:extrusionClr>
                <a:schemeClr val="bg1"/>
              </a:extrusionClr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tabLst>
                  <a:tab pos="136525" algn="l"/>
                </a:tabLst>
              </a:pPr>
              <a:endParaRPr lang="zh-CN" altLang="en-US" sz="1050" strike="noStrike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2348881"/>
            <a:ext cx="11055017" cy="1512168"/>
          </a:xfrm>
        </p:spPr>
        <p:txBody>
          <a:bodyPr/>
          <a:lstStyle>
            <a:lvl1pPr marL="0" marR="0" indent="45720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zh-CN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marL="0" marR="0" lvl="0" indent="45720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图文并茂展示知识点内容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。（要求清晰、详尽）</a:t>
            </a:r>
            <a:endParaRPr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0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【7】对应的知识点的题目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30305" y="499319"/>
            <a:ext cx="5774007" cy="769441"/>
            <a:chOff x="2591113" y="510630"/>
            <a:chExt cx="4856914" cy="769441"/>
          </a:xfrm>
        </p:grpSpPr>
        <p:sp>
          <p:nvSpPr>
            <p:cNvPr id="22" name="文本框 21"/>
            <p:cNvSpPr txBox="1"/>
            <p:nvPr/>
          </p:nvSpPr>
          <p:spPr>
            <a:xfrm>
              <a:off x="3065577" y="510630"/>
              <a:ext cx="43824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0" lang="zh-CN" altLang="zh-CN" sz="4400" b="1" i="0" u="none" strike="noStrike" kern="1200" cap="none" spc="0" normalizeH="0" baseline="0" noProof="1">
                  <a:solidFill>
                    <a:schemeClr val="tx1"/>
                  </a:solidFill>
                  <a:latin typeface="+mn-ea"/>
                  <a:ea typeface="宋体" panose="02010600030101010101" pitchFamily="2" charset="-122"/>
                  <a:cs typeface="+mn-ea"/>
                  <a:sym typeface="+mn-ea"/>
                </a:rPr>
                <a:t>对应知识点的</a:t>
              </a:r>
              <a:r>
                <a:rPr kumimoji="0" lang="zh-CN" altLang="en-US" sz="4400" b="1" i="0" u="none" strike="noStrike" kern="1200" cap="none" spc="0" normalizeH="0" baseline="0" noProof="1">
                  <a:solidFill>
                    <a:schemeClr val="tx1"/>
                  </a:solidFill>
                  <a:latin typeface="+mn-ea"/>
                  <a:ea typeface="宋体" panose="02010600030101010101" pitchFamily="2" charset="-122"/>
                  <a:cs typeface="+mn-ea"/>
                  <a:sym typeface="+mn-ea"/>
                </a:rPr>
                <a:t>题目讲解</a:t>
              </a:r>
              <a:endParaRPr lang="zh-CN" altLang="en-US" sz="4400" b="1" dirty="0"/>
            </a:p>
          </p:txBody>
        </p:sp>
        <p:pic>
          <p:nvPicPr>
            <p:cNvPr id="8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91113" y="620713"/>
              <a:ext cx="474464" cy="576039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0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27382" y="1556792"/>
            <a:ext cx="11137237" cy="24482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 typeface="+mj-ea"/>
              <a:buNone/>
              <a:defRPr sz="20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 dirty="0"/>
              <a:t>【</a:t>
            </a:r>
            <a:r>
              <a:rPr lang="zh-CN" altLang="en-US" dirty="0"/>
              <a:t>例题</a:t>
            </a:r>
            <a:r>
              <a:rPr lang="en-US" altLang="zh-CN" dirty="0"/>
              <a:t>1】</a:t>
            </a:r>
          </a:p>
          <a:p>
            <a:pPr lvl="0"/>
            <a:r>
              <a:rPr lang="en-US" altLang="zh-CN" dirty="0"/>
              <a:t>【</a:t>
            </a:r>
            <a:r>
              <a:rPr lang="zh-CN" altLang="en-US" dirty="0"/>
              <a:t>例题</a:t>
            </a:r>
            <a:r>
              <a:rPr lang="en-US" altLang="zh-CN" dirty="0"/>
              <a:t>2】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387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【8】本周内容回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27382" y="1556792"/>
            <a:ext cx="11137237" cy="2448272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+mj-ea"/>
              <a:buAutoNum type="ea1JpnChsDbPeriod"/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lvl="0"/>
            <a:r>
              <a:rPr lang="zh-CN" altLang="en-US" dirty="0"/>
              <a:t>重点内容</a:t>
            </a:r>
            <a:r>
              <a:rPr lang="en-US" altLang="zh-CN" dirty="0"/>
              <a:t>1</a:t>
            </a:r>
          </a:p>
          <a:p>
            <a:pPr lvl="0"/>
            <a:r>
              <a:rPr lang="en-US" altLang="zh-CN" dirty="0"/>
              <a:t>重点内容2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984507" y="499319"/>
            <a:ext cx="3335629" cy="769441"/>
            <a:chOff x="2413000" y="510630"/>
            <a:chExt cx="3306112" cy="769441"/>
          </a:xfrm>
        </p:grpSpPr>
        <p:sp>
          <p:nvSpPr>
            <p:cNvPr id="18" name="文本框 17"/>
            <p:cNvSpPr txBox="1"/>
            <p:nvPr/>
          </p:nvSpPr>
          <p:spPr>
            <a:xfrm>
              <a:off x="3034242" y="510630"/>
              <a:ext cx="268487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0" lang="zh-CN" altLang="en-US" sz="4400" b="1" i="0" u="none" strike="noStrike" kern="1200" cap="none" spc="0" normalizeH="0" baseline="0" noProof="1">
                  <a:solidFill>
                    <a:schemeClr val="tx1"/>
                  </a:solidFill>
                  <a:latin typeface="+mn-ea"/>
                  <a:ea typeface="宋体" panose="02010600030101010101" pitchFamily="2" charset="-122"/>
                  <a:cs typeface="+mn-ea"/>
                  <a:sym typeface="+mn-ea"/>
                </a:rPr>
                <a:t>本周内容回顾</a:t>
              </a:r>
              <a:endParaRPr lang="zh-CN" altLang="en-US" sz="4400" b="1" dirty="0"/>
            </a:p>
          </p:txBody>
        </p:sp>
        <p:grpSp>
          <p:nvGrpSpPr>
            <p:cNvPr id="20" name="组合 129"/>
            <p:cNvGrpSpPr/>
            <p:nvPr/>
          </p:nvGrpSpPr>
          <p:grpSpPr>
            <a:xfrm>
              <a:off x="2413000" y="603250"/>
              <a:ext cx="615950" cy="584200"/>
              <a:chOff x="2439302" y="2313207"/>
              <a:chExt cx="481033" cy="481033"/>
            </a:xfrm>
          </p:grpSpPr>
          <p:sp>
            <p:nvSpPr>
              <p:cNvPr id="21" name="Oval 351"/>
              <p:cNvSpPr>
                <a:spLocks noChangeArrowheads="1"/>
              </p:cNvSpPr>
              <p:nvPr/>
            </p:nvSpPr>
            <p:spPr bwMode="auto">
              <a:xfrm>
                <a:off x="2439302" y="2313207"/>
                <a:ext cx="481033" cy="481033"/>
              </a:xfrm>
              <a:prstGeom prst="ellipse">
                <a:avLst/>
              </a:prstGeom>
              <a:solidFill>
                <a:srgbClr val="739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352"/>
              <p:cNvSpPr/>
              <p:nvPr/>
            </p:nvSpPr>
            <p:spPr bwMode="auto">
              <a:xfrm>
                <a:off x="2537400" y="2475127"/>
                <a:ext cx="380571" cy="319113"/>
              </a:xfrm>
              <a:custGeom>
                <a:avLst/>
                <a:gdLst>
                  <a:gd name="T0" fmla="*/ 138 w 203"/>
                  <a:gd name="T1" fmla="*/ 0 h 170"/>
                  <a:gd name="T2" fmla="*/ 112 w 203"/>
                  <a:gd name="T3" fmla="*/ 27 h 170"/>
                  <a:gd name="T4" fmla="*/ 115 w 203"/>
                  <a:gd name="T5" fmla="*/ 31 h 170"/>
                  <a:gd name="T6" fmla="*/ 0 w 203"/>
                  <a:gd name="T7" fmla="*/ 97 h 170"/>
                  <a:gd name="T8" fmla="*/ 73 w 203"/>
                  <a:gd name="T9" fmla="*/ 170 h 170"/>
                  <a:gd name="T10" fmla="*/ 76 w 203"/>
                  <a:gd name="T11" fmla="*/ 170 h 170"/>
                  <a:gd name="T12" fmla="*/ 203 w 203"/>
                  <a:gd name="T13" fmla="*/ 60 h 170"/>
                  <a:gd name="T14" fmla="*/ 152 w 203"/>
                  <a:gd name="T15" fmla="*/ 9 h 170"/>
                  <a:gd name="T16" fmla="*/ 149 w 203"/>
                  <a:gd name="T17" fmla="*/ 11 h 170"/>
                  <a:gd name="T18" fmla="*/ 138 w 203"/>
                  <a:gd name="T1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170">
                    <a:moveTo>
                      <a:pt x="138" y="0"/>
                    </a:moveTo>
                    <a:cubicBezTo>
                      <a:pt x="112" y="27"/>
                      <a:pt x="112" y="27"/>
                      <a:pt x="112" y="27"/>
                    </a:cubicBezTo>
                    <a:cubicBezTo>
                      <a:pt x="115" y="31"/>
                      <a:pt x="115" y="31"/>
                      <a:pt x="115" y="31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73" y="170"/>
                      <a:pt x="73" y="170"/>
                      <a:pt x="73" y="170"/>
                    </a:cubicBezTo>
                    <a:cubicBezTo>
                      <a:pt x="74" y="170"/>
                      <a:pt x="75" y="170"/>
                      <a:pt x="76" y="170"/>
                    </a:cubicBezTo>
                    <a:cubicBezTo>
                      <a:pt x="141" y="170"/>
                      <a:pt x="194" y="122"/>
                      <a:pt x="203" y="60"/>
                    </a:cubicBezTo>
                    <a:cubicBezTo>
                      <a:pt x="152" y="9"/>
                      <a:pt x="152" y="9"/>
                      <a:pt x="152" y="9"/>
                    </a:cubicBezTo>
                    <a:cubicBezTo>
                      <a:pt x="149" y="11"/>
                      <a:pt x="149" y="11"/>
                      <a:pt x="149" y="11"/>
                    </a:cubicBez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6188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Rectangle 353"/>
              <p:cNvSpPr>
                <a:spLocks noChangeArrowheads="1"/>
              </p:cNvSpPr>
              <p:nvPr/>
            </p:nvSpPr>
            <p:spPr bwMode="auto">
              <a:xfrm>
                <a:off x="2537400" y="2491674"/>
                <a:ext cx="284838" cy="165466"/>
              </a:xfrm>
              <a:prstGeom prst="rect">
                <a:avLst/>
              </a:prstGeom>
              <a:solidFill>
                <a:srgbClr val="505A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354"/>
              <p:cNvSpPr/>
              <p:nvPr/>
            </p:nvSpPr>
            <p:spPr bwMode="auto">
              <a:xfrm>
                <a:off x="2563402" y="2471582"/>
                <a:ext cx="232834" cy="200923"/>
              </a:xfrm>
              <a:custGeom>
                <a:avLst/>
                <a:gdLst>
                  <a:gd name="T0" fmla="*/ 124 w 124"/>
                  <a:gd name="T1" fmla="*/ 93 h 107"/>
                  <a:gd name="T2" fmla="*/ 124 w 124"/>
                  <a:gd name="T3" fmla="*/ 2 h 107"/>
                  <a:gd name="T4" fmla="*/ 114 w 124"/>
                  <a:gd name="T5" fmla="*/ 1 h 107"/>
                  <a:gd name="T6" fmla="*/ 104 w 124"/>
                  <a:gd name="T7" fmla="*/ 0 h 107"/>
                  <a:gd name="T8" fmla="*/ 79 w 124"/>
                  <a:gd name="T9" fmla="*/ 4 h 107"/>
                  <a:gd name="T10" fmla="*/ 62 w 124"/>
                  <a:gd name="T11" fmla="*/ 10 h 107"/>
                  <a:gd name="T12" fmla="*/ 45 w 124"/>
                  <a:gd name="T13" fmla="*/ 4 h 107"/>
                  <a:gd name="T14" fmla="*/ 20 w 124"/>
                  <a:gd name="T15" fmla="*/ 0 h 107"/>
                  <a:gd name="T16" fmla="*/ 10 w 124"/>
                  <a:gd name="T17" fmla="*/ 1 h 107"/>
                  <a:gd name="T18" fmla="*/ 0 w 124"/>
                  <a:gd name="T19" fmla="*/ 2 h 107"/>
                  <a:gd name="T20" fmla="*/ 0 w 124"/>
                  <a:gd name="T21" fmla="*/ 93 h 107"/>
                  <a:gd name="T22" fmla="*/ 48 w 124"/>
                  <a:gd name="T23" fmla="*/ 99 h 107"/>
                  <a:gd name="T24" fmla="*/ 62 w 124"/>
                  <a:gd name="T25" fmla="*/ 107 h 107"/>
                  <a:gd name="T26" fmla="*/ 76 w 124"/>
                  <a:gd name="T27" fmla="*/ 99 h 107"/>
                  <a:gd name="T28" fmla="*/ 124 w 124"/>
                  <a:gd name="T29" fmla="*/ 93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4" h="107">
                    <a:moveTo>
                      <a:pt x="124" y="93"/>
                    </a:moveTo>
                    <a:cubicBezTo>
                      <a:pt x="124" y="2"/>
                      <a:pt x="124" y="2"/>
                      <a:pt x="124" y="2"/>
                    </a:cubicBezTo>
                    <a:cubicBezTo>
                      <a:pt x="114" y="1"/>
                      <a:pt x="114" y="1"/>
                      <a:pt x="114" y="1"/>
                    </a:cubicBezTo>
                    <a:cubicBezTo>
                      <a:pt x="111" y="1"/>
                      <a:pt x="107" y="0"/>
                      <a:pt x="104" y="0"/>
                    </a:cubicBezTo>
                    <a:cubicBezTo>
                      <a:pt x="95" y="0"/>
                      <a:pt x="87" y="1"/>
                      <a:pt x="79" y="4"/>
                    </a:cubicBezTo>
                    <a:cubicBezTo>
                      <a:pt x="73" y="5"/>
                      <a:pt x="67" y="7"/>
                      <a:pt x="62" y="10"/>
                    </a:cubicBezTo>
                    <a:cubicBezTo>
                      <a:pt x="57" y="7"/>
                      <a:pt x="51" y="5"/>
                      <a:pt x="45" y="4"/>
                    </a:cubicBezTo>
                    <a:cubicBezTo>
                      <a:pt x="37" y="1"/>
                      <a:pt x="29" y="0"/>
                      <a:pt x="20" y="0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48" y="99"/>
                      <a:pt x="48" y="99"/>
                      <a:pt x="48" y="99"/>
                    </a:cubicBezTo>
                    <a:cubicBezTo>
                      <a:pt x="51" y="100"/>
                      <a:pt x="62" y="107"/>
                      <a:pt x="62" y="107"/>
                    </a:cubicBezTo>
                    <a:cubicBezTo>
                      <a:pt x="62" y="107"/>
                      <a:pt x="73" y="100"/>
                      <a:pt x="76" y="99"/>
                    </a:cubicBezTo>
                    <a:cubicBezTo>
                      <a:pt x="76" y="99"/>
                      <a:pt x="102" y="91"/>
                      <a:pt x="124" y="93"/>
                    </a:cubicBezTo>
                    <a:close/>
                  </a:path>
                </a:pathLst>
              </a:custGeom>
              <a:solidFill>
                <a:srgbClr val="F5F7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355"/>
              <p:cNvSpPr/>
              <p:nvPr/>
            </p:nvSpPr>
            <p:spPr bwMode="auto">
              <a:xfrm>
                <a:off x="2668591" y="2484583"/>
                <a:ext cx="22456" cy="187922"/>
              </a:xfrm>
              <a:custGeom>
                <a:avLst/>
                <a:gdLst>
                  <a:gd name="T0" fmla="*/ 0 w 12"/>
                  <a:gd name="T1" fmla="*/ 96 h 100"/>
                  <a:gd name="T2" fmla="*/ 6 w 12"/>
                  <a:gd name="T3" fmla="*/ 100 h 100"/>
                  <a:gd name="T4" fmla="*/ 12 w 12"/>
                  <a:gd name="T5" fmla="*/ 96 h 100"/>
                  <a:gd name="T6" fmla="*/ 12 w 12"/>
                  <a:gd name="T7" fmla="*/ 0 h 100"/>
                  <a:gd name="T8" fmla="*/ 6 w 12"/>
                  <a:gd name="T9" fmla="*/ 3 h 100"/>
                  <a:gd name="T10" fmla="*/ 0 w 12"/>
                  <a:gd name="T11" fmla="*/ 0 h 100"/>
                  <a:gd name="T12" fmla="*/ 0 w 12"/>
                  <a:gd name="T13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00">
                    <a:moveTo>
                      <a:pt x="0" y="96"/>
                    </a:moveTo>
                    <a:cubicBezTo>
                      <a:pt x="3" y="98"/>
                      <a:pt x="6" y="100"/>
                      <a:pt x="6" y="100"/>
                    </a:cubicBezTo>
                    <a:cubicBezTo>
                      <a:pt x="6" y="100"/>
                      <a:pt x="9" y="98"/>
                      <a:pt x="12" y="96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  <a:lnTo>
                      <a:pt x="0" y="96"/>
                    </a:lnTo>
                    <a:close/>
                  </a:path>
                </a:pathLst>
              </a:custGeom>
              <a:solidFill>
                <a:srgbClr val="E6E8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146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4433" y="188913"/>
            <a:ext cx="10972800" cy="79216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31800" y="1268413"/>
            <a:ext cx="5611284" cy="4752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6284" y="1268413"/>
            <a:ext cx="5611283" cy="4752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>
          <a:xfrm>
            <a:off x="334433" y="6237288"/>
            <a:ext cx="38608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24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F743BAF9-6D8A-46CD-8D60-EBD718D193C7}" type="datetimeFigureOut">
              <a:rPr lang="zh-CN" altLang="en-US" smtClean="0"/>
              <a:t>2024/12/19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6647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6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43BAF9-6D8A-46CD-8D60-EBD718D193C7}" type="datetimeFigureOut">
              <a:rPr lang="zh-CN" altLang="en-US" smtClean="0"/>
              <a:t>2024/12/19</a:t>
            </a:fld>
            <a:endParaRPr lang="zh-CN" altLang="en-US"/>
          </a:p>
        </p:txBody>
      </p:sp>
      <p:sp>
        <p:nvSpPr>
          <p:cNvPr id="4" name="Rectangle 46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46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425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A6BCF-DE10-FB84-D268-C846152F3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8750A5-2AAA-2C44-AF74-A6066B5B3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ADA99B-E179-9BC9-3562-8161768EF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BAF9-6D8A-46CD-8D60-EBD718D193C7}" type="datetimeFigureOut">
              <a:rPr lang="zh-CN" altLang="en-US" smtClean="0"/>
              <a:t>2024/12/19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293B63-8A6C-113C-457D-D17B9A00D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C238A4-0DDF-328B-5965-731CD4F26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970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计软logo透明"/>
          <p:cNvPicPr>
            <a:picLocks noChangeAspect="1"/>
          </p:cNvPicPr>
          <p:nvPr/>
        </p:nvPicPr>
        <p:blipFill rotWithShape="1">
          <a:blip r:embed="rId11"/>
          <a:srcRect r="42196" b="44470"/>
          <a:stretch>
            <a:fillRect/>
          </a:stretch>
        </p:blipFill>
        <p:spPr>
          <a:xfrm>
            <a:off x="9336360" y="4164966"/>
            <a:ext cx="2904324" cy="27204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" y="616585"/>
            <a:ext cx="10515600" cy="791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035" y="148526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1EBFC76-1FFF-4443-911A-16EC7E1F15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直接连接符 40"/>
          <p:cNvSpPr/>
          <p:nvPr/>
        </p:nvSpPr>
        <p:spPr>
          <a:xfrm>
            <a:off x="8033967" y="6539338"/>
            <a:ext cx="4173644" cy="24674"/>
          </a:xfrm>
          <a:prstGeom prst="line">
            <a:avLst/>
          </a:prstGeom>
          <a:ln w="19050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9" name="文本框 42"/>
          <p:cNvSpPr/>
          <p:nvPr/>
        </p:nvSpPr>
        <p:spPr>
          <a:xfrm>
            <a:off x="5087888" y="6395622"/>
            <a:ext cx="2819295" cy="2616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algn="dist"/>
            <a:r>
              <a:rPr lang="zh-CN" altLang="en-US" sz="1100" dirty="0">
                <a:solidFill>
                  <a:srgbClr val="3F3F3F"/>
                </a:solidFill>
                <a:latin typeface="Copperplate Gothic Bold" panose="020E0705020206020404" pitchFamily="34" charset="0"/>
                <a:ea typeface="微软雅黑" panose="020B0503020204020204" pitchFamily="34" charset="-122"/>
                <a:sym typeface="Copperplate Gothic Bold" panose="020E0705020206020404" pitchFamily="34" charset="0"/>
              </a:rPr>
              <a:t>深圳大学计算机与软件学院</a:t>
            </a:r>
          </a:p>
        </p:txBody>
      </p:sp>
      <p:sp>
        <p:nvSpPr>
          <p:cNvPr id="10" name="直接连接符 40"/>
          <p:cNvSpPr/>
          <p:nvPr/>
        </p:nvSpPr>
        <p:spPr>
          <a:xfrm>
            <a:off x="-48684" y="6526427"/>
            <a:ext cx="4222751" cy="9311"/>
          </a:xfrm>
          <a:prstGeom prst="line">
            <a:avLst/>
          </a:prstGeom>
          <a:ln w="19050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pic>
        <p:nvPicPr>
          <p:cNvPr id="11" name="图片 10" descr="图片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65702" y="6237312"/>
            <a:ext cx="894194" cy="5826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" name="图片 11" descr="计软logo透明"/>
          <p:cNvPicPr>
            <a:picLocks noChangeAspect="1"/>
          </p:cNvPicPr>
          <p:nvPr/>
        </p:nvPicPr>
        <p:blipFill rotWithShape="1">
          <a:blip r:embed="rId11"/>
          <a:srcRect l="42705" t="43446"/>
          <a:stretch>
            <a:fillRect/>
          </a:stretch>
        </p:blipFill>
        <p:spPr>
          <a:xfrm>
            <a:off x="-48682" y="-27384"/>
            <a:ext cx="2842684" cy="2770584"/>
          </a:xfrm>
          <a:prstGeom prst="rect">
            <a:avLst/>
          </a:prstGeom>
        </p:spPr>
      </p:pic>
      <p:sp>
        <p:nvSpPr>
          <p:cNvPr id="13" name="任意多边形 28"/>
          <p:cNvSpPr/>
          <p:nvPr/>
        </p:nvSpPr>
        <p:spPr>
          <a:xfrm flipV="1">
            <a:off x="232834" y="979489"/>
            <a:ext cx="2561167" cy="433387"/>
          </a:xfrm>
          <a:custGeom>
            <a:avLst/>
            <a:gdLst/>
            <a:ahLst/>
            <a:cxnLst>
              <a:cxn ang="0">
                <a:pos x="232454" y="433387"/>
              </a:cxn>
              <a:cxn ang="0">
                <a:pos x="233873" y="433387"/>
              </a:cxn>
              <a:cxn ang="0">
                <a:pos x="233873" y="12052"/>
              </a:cxn>
              <a:cxn ang="0">
                <a:pos x="1920875" y="12052"/>
              </a:cxn>
              <a:cxn ang="0">
                <a:pos x="1920875" y="0"/>
              </a:cxn>
              <a:cxn ang="0">
                <a:pos x="232454" y="0"/>
              </a:cxn>
              <a:cxn ang="0">
                <a:pos x="211922" y="0"/>
              </a:cxn>
              <a:cxn ang="0">
                <a:pos x="211922" y="418796"/>
              </a:cxn>
              <a:cxn ang="0">
                <a:pos x="148596" y="418796"/>
              </a:cxn>
              <a:cxn ang="0">
                <a:pos x="148596" y="0"/>
              </a:cxn>
              <a:cxn ang="0">
                <a:pos x="0" y="0"/>
              </a:cxn>
              <a:cxn ang="0">
                <a:pos x="0" y="433386"/>
              </a:cxn>
              <a:cxn ang="0">
                <a:pos x="46864" y="433386"/>
              </a:cxn>
              <a:cxn ang="0">
                <a:pos x="46864" y="19658"/>
              </a:cxn>
              <a:cxn ang="0">
                <a:pos x="110191" y="19658"/>
              </a:cxn>
              <a:cxn ang="0">
                <a:pos x="110191" y="433386"/>
              </a:cxn>
              <a:cxn ang="0">
                <a:pos x="232454" y="433386"/>
              </a:cxn>
              <a:cxn ang="0">
                <a:pos x="232454" y="433387"/>
              </a:cxn>
            </a:cxnLst>
            <a:rect l="0" t="0" r="0" b="0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lnTo>
                  <a:pt x="167822" y="524933"/>
                </a:lnTo>
                <a:close/>
              </a:path>
            </a:pathLst>
          </a:custGeom>
          <a:solidFill>
            <a:srgbClr val="28A9D6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9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计软logo透明"/>
          <p:cNvPicPr>
            <a:picLocks noChangeAspect="1"/>
          </p:cNvPicPr>
          <p:nvPr/>
        </p:nvPicPr>
        <p:blipFill rotWithShape="1">
          <a:blip r:embed="rId9"/>
          <a:srcRect r="42196" b="44470"/>
          <a:stretch>
            <a:fillRect/>
          </a:stretch>
        </p:blipFill>
        <p:spPr>
          <a:xfrm>
            <a:off x="9336360" y="4164966"/>
            <a:ext cx="2904324" cy="27204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" y="616585"/>
            <a:ext cx="11161444" cy="791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034" y="1485265"/>
            <a:ext cx="113055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69424" y="6575583"/>
            <a:ext cx="2743200" cy="282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A0DB2DC-4C9A-4742-B13C-FB6460FD3503}" type="slidenum">
              <a:rPr lang="en-US" altLang="zh-CN" noProof="1" smtClean="0">
                <a:ea typeface="Tahoma" panose="020B0604030504040204" pitchFamily="34" charset="0"/>
              </a:rPr>
              <a:t>‹#›</a:t>
            </a:fld>
            <a:endParaRPr lang="en-US" altLang="zh-CN" noProof="1">
              <a:ea typeface="Tahoma" panose="020B0604030504040204" pitchFamily="34" charset="0"/>
            </a:endParaRPr>
          </a:p>
        </p:txBody>
      </p:sp>
      <p:sp>
        <p:nvSpPr>
          <p:cNvPr id="8" name="直接连接符 40"/>
          <p:cNvSpPr/>
          <p:nvPr/>
        </p:nvSpPr>
        <p:spPr>
          <a:xfrm>
            <a:off x="8033967" y="6539338"/>
            <a:ext cx="4173644" cy="24674"/>
          </a:xfrm>
          <a:prstGeom prst="line">
            <a:avLst/>
          </a:prstGeom>
          <a:ln w="19050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9" name="文本框 42"/>
          <p:cNvSpPr/>
          <p:nvPr/>
        </p:nvSpPr>
        <p:spPr>
          <a:xfrm>
            <a:off x="5087888" y="6395622"/>
            <a:ext cx="2819295" cy="2616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algn="dist"/>
            <a:r>
              <a:rPr lang="zh-CN" altLang="en-US" sz="1100" dirty="0">
                <a:solidFill>
                  <a:srgbClr val="3F3F3F"/>
                </a:solidFill>
                <a:latin typeface="Copperplate Gothic Bold" panose="020E0705020206020404" pitchFamily="34" charset="0"/>
                <a:ea typeface="微软雅黑" panose="020B0503020204020204" pitchFamily="34" charset="-122"/>
                <a:sym typeface="Copperplate Gothic Bold" panose="020E0705020206020404" pitchFamily="34" charset="0"/>
              </a:rPr>
              <a:t>深圳大学计算机与软件学院</a:t>
            </a:r>
          </a:p>
        </p:txBody>
      </p:sp>
      <p:sp>
        <p:nvSpPr>
          <p:cNvPr id="10" name="直接连接符 40"/>
          <p:cNvSpPr/>
          <p:nvPr/>
        </p:nvSpPr>
        <p:spPr>
          <a:xfrm>
            <a:off x="-48684" y="6526427"/>
            <a:ext cx="4222751" cy="9311"/>
          </a:xfrm>
          <a:prstGeom prst="line">
            <a:avLst/>
          </a:prstGeom>
          <a:ln w="19050" cap="flat" cmpd="sng">
            <a:solidFill>
              <a:srgbClr val="28A9D6"/>
            </a:solidFill>
            <a:prstDash val="solid"/>
            <a:bevel/>
            <a:headEnd type="none" w="med" len="med"/>
            <a:tailEnd type="none" w="med" len="med"/>
          </a:ln>
        </p:spPr>
      </p:sp>
      <p:pic>
        <p:nvPicPr>
          <p:cNvPr id="11" name="图片 10" descr="图片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65702" y="6237312"/>
            <a:ext cx="894194" cy="5826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" name="图片 11" descr="计软logo透明"/>
          <p:cNvPicPr>
            <a:picLocks noChangeAspect="1"/>
          </p:cNvPicPr>
          <p:nvPr/>
        </p:nvPicPr>
        <p:blipFill rotWithShape="1">
          <a:blip r:embed="rId9"/>
          <a:srcRect l="42705" t="43446"/>
          <a:stretch>
            <a:fillRect/>
          </a:stretch>
        </p:blipFill>
        <p:spPr>
          <a:xfrm>
            <a:off x="-48682" y="-27384"/>
            <a:ext cx="2842684" cy="2770584"/>
          </a:xfrm>
          <a:prstGeom prst="rect">
            <a:avLst/>
          </a:prstGeom>
        </p:spPr>
      </p:pic>
      <p:sp>
        <p:nvSpPr>
          <p:cNvPr id="13" name="任意多边形 28"/>
          <p:cNvSpPr/>
          <p:nvPr/>
        </p:nvSpPr>
        <p:spPr>
          <a:xfrm flipV="1">
            <a:off x="232834" y="979489"/>
            <a:ext cx="2561167" cy="433387"/>
          </a:xfrm>
          <a:custGeom>
            <a:avLst/>
            <a:gdLst/>
            <a:ahLst/>
            <a:cxnLst>
              <a:cxn ang="0">
                <a:pos x="232454" y="433387"/>
              </a:cxn>
              <a:cxn ang="0">
                <a:pos x="233873" y="433387"/>
              </a:cxn>
              <a:cxn ang="0">
                <a:pos x="233873" y="12052"/>
              </a:cxn>
              <a:cxn ang="0">
                <a:pos x="1920875" y="12052"/>
              </a:cxn>
              <a:cxn ang="0">
                <a:pos x="1920875" y="0"/>
              </a:cxn>
              <a:cxn ang="0">
                <a:pos x="232454" y="0"/>
              </a:cxn>
              <a:cxn ang="0">
                <a:pos x="211922" y="0"/>
              </a:cxn>
              <a:cxn ang="0">
                <a:pos x="211922" y="418796"/>
              </a:cxn>
              <a:cxn ang="0">
                <a:pos x="148596" y="418796"/>
              </a:cxn>
              <a:cxn ang="0">
                <a:pos x="148596" y="0"/>
              </a:cxn>
              <a:cxn ang="0">
                <a:pos x="0" y="0"/>
              </a:cxn>
              <a:cxn ang="0">
                <a:pos x="0" y="433386"/>
              </a:cxn>
              <a:cxn ang="0">
                <a:pos x="46864" y="433386"/>
              </a:cxn>
              <a:cxn ang="0">
                <a:pos x="46864" y="19658"/>
              </a:cxn>
              <a:cxn ang="0">
                <a:pos x="110191" y="19658"/>
              </a:cxn>
              <a:cxn ang="0">
                <a:pos x="110191" y="433386"/>
              </a:cxn>
              <a:cxn ang="0">
                <a:pos x="232454" y="433386"/>
              </a:cxn>
              <a:cxn ang="0">
                <a:pos x="232454" y="433387"/>
              </a:cxn>
            </a:cxnLst>
            <a:rect l="0" t="0" r="0" b="0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lnTo>
                  <a:pt x="167822" y="524933"/>
                </a:lnTo>
                <a:close/>
              </a:path>
            </a:pathLst>
          </a:custGeom>
          <a:solidFill>
            <a:srgbClr val="28A9D6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38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95F9DFD-C86F-08AA-49CD-628613D70BF1}"/>
              </a:ext>
            </a:extLst>
          </p:cNvPr>
          <p:cNvSpPr/>
          <p:nvPr/>
        </p:nvSpPr>
        <p:spPr>
          <a:xfrm>
            <a:off x="0" y="0"/>
            <a:ext cx="12192000" cy="2571367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D22D768-13BE-1286-02BC-0FA6F77416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/>
              <a:t>实验报告格式规范</a:t>
            </a:r>
            <a:br>
              <a:rPr lang="en-US" altLang="zh-CN" sz="5400" dirty="0"/>
            </a:br>
            <a:r>
              <a:rPr lang="zh-CN" altLang="en-US" sz="5400" dirty="0"/>
              <a:t>及</a:t>
            </a:r>
            <a:r>
              <a:rPr lang="en-US" altLang="zh-CN" sz="5400" dirty="0"/>
              <a:t>Python</a:t>
            </a:r>
            <a:r>
              <a:rPr lang="zh-CN" altLang="en-US" sz="5400" dirty="0"/>
              <a:t>重要知识点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C5ACC4-5BAA-0EE2-455B-8939FC5484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彭逸远</a:t>
            </a:r>
            <a:endParaRPr lang="en-US" altLang="zh-CN" sz="2000" dirty="0"/>
          </a:p>
          <a:p>
            <a:r>
              <a:rPr lang="en-US" altLang="zh-CN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2024.12.19</a:t>
            </a:r>
            <a:endParaRPr lang="zh-CN" altLang="en-US" sz="20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4733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7">
            <a:extLst>
              <a:ext uri="{FF2B5EF4-FFF2-40B4-BE49-F238E27FC236}">
                <a16:creationId xmlns:a16="http://schemas.microsoft.com/office/drawing/2014/main" id="{AB0B16AA-100C-1842-A7C9-6119A6B6723D}"/>
              </a:ext>
            </a:extLst>
          </p:cNvPr>
          <p:cNvSpPr txBox="1">
            <a:spLocks/>
          </p:cNvSpPr>
          <p:nvPr/>
        </p:nvSpPr>
        <p:spPr>
          <a:xfrm>
            <a:off x="0" y="566738"/>
            <a:ext cx="12192000" cy="831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j-cs"/>
              </a:defRPr>
            </a:lvl1pPr>
          </a:lstStyle>
          <a:p>
            <a:pPr algn="ctr"/>
            <a:r>
              <a:rPr lang="zh-CN" altLang="en-US" sz="3200" dirty="0"/>
              <a:t>文字、图片格式要求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38EE58-441B-78E8-02F1-22D30D323EA0}"/>
              </a:ext>
            </a:extLst>
          </p:cNvPr>
          <p:cNvSpPr txBox="1"/>
          <p:nvPr/>
        </p:nvSpPr>
        <p:spPr>
          <a:xfrm>
            <a:off x="1869713" y="1915468"/>
            <a:ext cx="3861652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00"/>
              </a:lnSpc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字体要求：正文字体一般为宋体、仿宋或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Times New Roman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，字号为小四（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12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号）或五号（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10.5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号），统一段首缩进。</a:t>
            </a:r>
          </a:p>
          <a:p>
            <a:pPr algn="l">
              <a:lnSpc>
                <a:spcPts val="2100"/>
              </a:lnSpc>
            </a:pPr>
            <a:endParaRPr lang="en-US" altLang="zh-CN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  <a:p>
            <a:pPr algn="l">
              <a:lnSpc>
                <a:spcPts val="2100"/>
              </a:lnSpc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行距要求：正文行距一般为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1.5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倍或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倍行距（或使用固定行距），标题行距可以适当调大。</a:t>
            </a:r>
          </a:p>
          <a:p>
            <a:pPr algn="l">
              <a:lnSpc>
                <a:spcPts val="2100"/>
              </a:lnSpc>
            </a:pPr>
            <a:endParaRPr lang="en-US" altLang="zh-CN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  <a:p>
            <a:pPr algn="l">
              <a:lnSpc>
                <a:spcPts val="2100"/>
              </a:lnSpc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图片要求：图片应该清晰、直观，图片上应有标题和编号，编号应该按照章节顺序编排。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AB23B8-E870-5817-B8C1-5B1CC4C96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836" y="1620060"/>
            <a:ext cx="3163033" cy="41487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8455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>
            <a:extLst>
              <a:ext uri="{FF2B5EF4-FFF2-40B4-BE49-F238E27FC236}">
                <a16:creationId xmlns:a16="http://schemas.microsoft.com/office/drawing/2014/main" id="{95B29794-5F24-2D1D-0BFC-9143DFEA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932" y="1404526"/>
            <a:ext cx="5112050" cy="4182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1B994E04-0748-48DB-214C-8ED3726FA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18" y="1404526"/>
            <a:ext cx="5112051" cy="4182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3824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D6130-B979-0077-E468-F06EF717B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8BE1F3D-2EC0-FD24-99E9-C038CDBF0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407" y="729516"/>
            <a:ext cx="7351186" cy="4988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3144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6A51E70-0B08-0ED3-9985-9ACA8D38F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618" y="803157"/>
            <a:ext cx="7572763" cy="5011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7157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FCCEAE-10D0-D164-AA3D-8A5371F45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107" y="585918"/>
            <a:ext cx="7673786" cy="53147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7284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7">
            <a:extLst>
              <a:ext uri="{FF2B5EF4-FFF2-40B4-BE49-F238E27FC236}">
                <a16:creationId xmlns:a16="http://schemas.microsoft.com/office/drawing/2014/main" id="{10B202C8-2D25-84FD-2A49-C1CAEC744F24}"/>
              </a:ext>
            </a:extLst>
          </p:cNvPr>
          <p:cNvSpPr txBox="1">
            <a:spLocks/>
          </p:cNvSpPr>
          <p:nvPr/>
        </p:nvSpPr>
        <p:spPr>
          <a:xfrm>
            <a:off x="0" y="566738"/>
            <a:ext cx="12192000" cy="831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j-cs"/>
              </a:defRPr>
            </a:lvl1pPr>
          </a:lstStyle>
          <a:p>
            <a:pPr algn="ctr"/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3200" dirty="0"/>
              <a:t>易错点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63F638D-6521-D465-B25F-9A165685588F}"/>
              </a:ext>
            </a:extLst>
          </p:cNvPr>
          <p:cNvSpPr txBox="1"/>
          <p:nvPr/>
        </p:nvSpPr>
        <p:spPr>
          <a:xfrm>
            <a:off x="2599774" y="435467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严格缩进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D1FF2DA-050B-17F0-E332-B675459BE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578" y="2045679"/>
            <a:ext cx="4582164" cy="2152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B28E5B6-FBCF-D87A-E681-B6214AC0C557}"/>
              </a:ext>
            </a:extLst>
          </p:cNvPr>
          <p:cNvSpPr txBox="1"/>
          <p:nvPr/>
        </p:nvSpPr>
        <p:spPr>
          <a:xfrm>
            <a:off x="8019269" y="435467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变量类型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5E31FA2-F0C4-3177-8934-95D93831D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889" y="2045679"/>
            <a:ext cx="4896533" cy="2152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椭圆 16">
            <a:extLst>
              <a:ext uri="{FF2B5EF4-FFF2-40B4-BE49-F238E27FC236}">
                <a16:creationId xmlns:a16="http://schemas.microsoft.com/office/drawing/2014/main" id="{AD892839-E4D8-71C4-2489-AD312B0D3B67}"/>
              </a:ext>
            </a:extLst>
          </p:cNvPr>
          <p:cNvSpPr/>
          <p:nvPr/>
        </p:nvSpPr>
        <p:spPr>
          <a:xfrm>
            <a:off x="7180694" y="2606654"/>
            <a:ext cx="1042769" cy="822346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23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7">
            <a:extLst>
              <a:ext uri="{FF2B5EF4-FFF2-40B4-BE49-F238E27FC236}">
                <a16:creationId xmlns:a16="http://schemas.microsoft.com/office/drawing/2014/main" id="{5B122D05-BB0A-FC28-47DF-75CE2B875B90}"/>
              </a:ext>
            </a:extLst>
          </p:cNvPr>
          <p:cNvSpPr txBox="1">
            <a:spLocks/>
          </p:cNvSpPr>
          <p:nvPr/>
        </p:nvSpPr>
        <p:spPr>
          <a:xfrm>
            <a:off x="0" y="566738"/>
            <a:ext cx="12192000" cy="831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j-cs"/>
              </a:defRPr>
            </a:lvl1pPr>
          </a:lstStyle>
          <a:p>
            <a:pPr algn="ctr"/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3200" dirty="0"/>
              <a:t>虚拟环境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D1AF31-F595-667C-6F25-6EF6477A6DD3}"/>
              </a:ext>
            </a:extLst>
          </p:cNvPr>
          <p:cNvSpPr txBox="1"/>
          <p:nvPr/>
        </p:nvSpPr>
        <p:spPr>
          <a:xfrm>
            <a:off x="1759760" y="1859339"/>
            <a:ext cx="420531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为什么需要虚拟环境？</a:t>
            </a:r>
            <a:endParaRPr lang="en-US" altLang="zh-CN" b="1" dirty="0"/>
          </a:p>
          <a:p>
            <a:endParaRPr lang="zh-CN" alt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隔离依赖</a:t>
            </a:r>
            <a:r>
              <a:rPr lang="zh-CN" altLang="en-US" dirty="0"/>
              <a:t>：每个项目可以有独立的包和版本，不会因为其他项目的依赖而发生冲突。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不同版本的</a:t>
            </a:r>
            <a:r>
              <a:rPr lang="en-US" altLang="zh-CN" b="1" dirty="0"/>
              <a:t>Python</a:t>
            </a:r>
            <a:r>
              <a:rPr lang="zh-CN" altLang="en-US" dirty="0"/>
              <a:t>：可以为每个项目选择不同版本的</a:t>
            </a:r>
            <a:r>
              <a:rPr lang="en-US" altLang="zh-CN" dirty="0"/>
              <a:t>Python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简化管理</a:t>
            </a:r>
            <a:r>
              <a:rPr lang="zh-CN" altLang="en-US" dirty="0"/>
              <a:t>：避免全局安装包引发的复杂问题。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F82F643-4582-7D93-5CDE-915FED9F7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3211" y="1928811"/>
            <a:ext cx="2276475" cy="3000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7327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ZUCSS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ZUCSSE" id="{EE543C51-3554-4A0F-8736-55F876388A73}" vid="{0E9ECF8E-FF8A-4441-ABB0-0424FE7CE1EF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SZUCSSE</Template>
  <TotalTime>74</TotalTime>
  <Words>165</Words>
  <Application>Microsoft Office PowerPoint</Application>
  <PresentationFormat>宽屏</PresentationFormat>
  <Paragraphs>20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黑体</vt:lpstr>
      <vt:lpstr>宋体</vt:lpstr>
      <vt:lpstr>微软雅黑</vt:lpstr>
      <vt:lpstr>Arial</vt:lpstr>
      <vt:lpstr>Calibri</vt:lpstr>
      <vt:lpstr>Copperplate Gothic Bold</vt:lpstr>
      <vt:lpstr>Roboto</vt:lpstr>
      <vt:lpstr>Tahoma</vt:lpstr>
      <vt:lpstr>Times New Roman</vt:lpstr>
      <vt:lpstr>SZUCSSE</vt:lpstr>
      <vt:lpstr>1_Office 主题</vt:lpstr>
      <vt:lpstr>实验报告格式规范 及Python重要知识点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yiyuan peng</dc:creator>
  <cp:lastModifiedBy>yiyuan peng</cp:lastModifiedBy>
  <cp:revision>19</cp:revision>
  <dcterms:created xsi:type="dcterms:W3CDTF">2024-12-19T05:31:08Z</dcterms:created>
  <dcterms:modified xsi:type="dcterms:W3CDTF">2024-12-19T06:45:18Z</dcterms:modified>
</cp:coreProperties>
</file>

<file path=docProps/thumbnail.jpeg>
</file>